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9" r:id="rId14"/>
    <p:sldId id="281" r:id="rId15"/>
    <p:sldId id="268" r:id="rId16"/>
    <p:sldId id="270" r:id="rId17"/>
    <p:sldId id="273" r:id="rId18"/>
    <p:sldId id="271" r:id="rId19"/>
    <p:sldId id="272" r:id="rId20"/>
    <p:sldId id="274" r:id="rId21"/>
    <p:sldId id="275" r:id="rId22"/>
    <p:sldId id="282" r:id="rId23"/>
    <p:sldId id="276" r:id="rId24"/>
    <p:sldId id="277" r:id="rId25"/>
    <p:sldId id="278" r:id="rId26"/>
    <p:sldId id="283" r:id="rId27"/>
    <p:sldId id="279" r:id="rId28"/>
    <p:sldId id="280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3B5E5"/>
    <a:srgbClr val="99CC00"/>
    <a:srgbClr val="FFBB33"/>
    <a:srgbClr val="232A2F"/>
    <a:srgbClr val="040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 autoAdjust="0"/>
    <p:restoredTop sz="93123" autoAdjust="0"/>
  </p:normalViewPr>
  <p:slideViewPr>
    <p:cSldViewPr>
      <p:cViewPr varScale="1">
        <p:scale>
          <a:sx n="88" d="100"/>
          <a:sy n="88" d="100"/>
        </p:scale>
        <p:origin x="-16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F59B3-21FE-3847-8488-7B7F8E3CB91B}" type="doc">
      <dgm:prSet loTypeId="urn:microsoft.com/office/officeart/2005/8/layout/hierarchy1" loCatId="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fr-FR"/>
        </a:p>
      </dgm:t>
    </dgm:pt>
    <dgm:pt modelId="{C06A9884-232B-5D40-87EF-4CA5DA079DF6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root</a:t>
          </a:r>
          <a:endParaRPr lang="fr-FR" b="0" i="0" dirty="0">
            <a:latin typeface="Roboto Black"/>
            <a:cs typeface="Roboto Black"/>
          </a:endParaRPr>
        </a:p>
      </dgm:t>
    </dgm:pt>
    <dgm:pt modelId="{08A582C5-1272-6B4E-8EFB-9DE4EEBCA6C8}" type="parTrans" cxnId="{F2106369-2211-734A-A864-6D866C6F54EA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BCBA77A8-3FBF-4F45-8A21-0946780F1EEE}" type="sibTrans" cxnId="{F2106369-2211-734A-A864-6D866C6F54EA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550DCB34-C38B-124A-B022-7E935672E80B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frameworks</a:t>
          </a:r>
          <a:endParaRPr lang="fr-FR" b="0" i="0" dirty="0">
            <a:latin typeface="Roboto Black"/>
            <a:cs typeface="Roboto Black"/>
          </a:endParaRPr>
        </a:p>
      </dgm:t>
    </dgm:pt>
    <dgm:pt modelId="{7892748E-CEC1-1046-A06C-8BCE1D9FCDAD}" type="parTrans" cxnId="{8AA6793C-9D62-4948-914A-6CF98206B5B6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065E6C6C-B2B1-2847-AF5F-BFF3490E20A1}" type="sibTrans" cxnId="{8AA6793C-9D62-4948-914A-6CF98206B5B6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73C786F2-45CE-DB4A-8974-B5F09B2E0BF3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device</a:t>
          </a:r>
          <a:endParaRPr lang="fr-FR" b="0" i="0" dirty="0">
            <a:latin typeface="Roboto Black"/>
            <a:cs typeface="Roboto Black"/>
          </a:endParaRPr>
        </a:p>
      </dgm:t>
    </dgm:pt>
    <dgm:pt modelId="{8F4FD315-2F18-D748-89DC-4CBE74EC4A5A}" type="parTrans" cxnId="{EB9BDA19-20B1-B642-9B68-87A487C8C7D8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39B099F8-6EF5-4F4C-A92A-9E1001D2F42A}" type="sibTrans" cxnId="{EB9BDA19-20B1-B642-9B68-87A487C8C7D8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DAD00E36-FEDC-784F-9D83-1E13ED8A0895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kernel</a:t>
          </a:r>
          <a:endParaRPr lang="fr-FR" b="0" i="0" dirty="0">
            <a:latin typeface="Roboto Black"/>
            <a:cs typeface="Roboto Black"/>
          </a:endParaRPr>
        </a:p>
      </dgm:t>
    </dgm:pt>
    <dgm:pt modelId="{111AC2AE-080A-8641-9FD2-D182C57D56C5}" type="parTrans" cxnId="{8BAE502E-C7C7-254A-898F-83B095B0106B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7FC186FF-6F19-A449-BC46-FE8C6B3900F1}" type="sibTrans" cxnId="{8BAE502E-C7C7-254A-898F-83B095B0106B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CFF85C6C-2887-D248-8CB5-9A35304136B9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vendor</a:t>
          </a:r>
          <a:endParaRPr lang="fr-FR" b="0" i="0" dirty="0">
            <a:latin typeface="Roboto Black"/>
            <a:cs typeface="Roboto Black"/>
          </a:endParaRPr>
        </a:p>
      </dgm:t>
    </dgm:pt>
    <dgm:pt modelId="{D9F7B05C-5410-8146-9626-3375262B0F0D}" type="parTrans" cxnId="{57E93E23-1887-5049-9383-167B9BC60A14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3FC14B40-7EE6-BB4B-9D6F-751CF5975CC3}" type="sibTrans" cxnId="{57E93E23-1887-5049-9383-167B9BC60A14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9F0544CF-FBC7-1B42-948F-0C4D8211F31A}">
      <dgm:prSet phldrT="[Text]"/>
      <dgm:spPr/>
      <dgm:t>
        <a:bodyPr/>
        <a:lstStyle/>
        <a:p>
          <a:r>
            <a:rPr lang="fr-FR" b="0" i="0" dirty="0" err="1" smtClean="0">
              <a:latin typeface="Roboto Black"/>
              <a:cs typeface="Roboto Black"/>
            </a:rPr>
            <a:t>build</a:t>
          </a:r>
          <a:endParaRPr lang="fr-FR" b="0" i="0" dirty="0">
            <a:latin typeface="Roboto Black"/>
            <a:cs typeface="Roboto Black"/>
          </a:endParaRPr>
        </a:p>
      </dgm:t>
    </dgm:pt>
    <dgm:pt modelId="{8A8FEF5C-D04A-2F4B-9AC3-081E7B6E1AE9}" type="parTrans" cxnId="{BB51EA8B-E1D3-0348-AA31-C875811D58C0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7FC39742-32C2-5448-8DD1-C967AC4456F5}" type="sibTrans" cxnId="{BB51EA8B-E1D3-0348-AA31-C875811D58C0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3AC1948E-3252-0D4B-9F4D-8CC4B70E2026}">
      <dgm:prSet phldrT="[Text]"/>
      <dgm:spPr/>
      <dgm:t>
        <a:bodyPr/>
        <a:lstStyle/>
        <a:p>
          <a:r>
            <a:rPr lang="en-US" b="0" i="0" dirty="0" smtClean="0">
              <a:latin typeface="Roboto Black"/>
              <a:cs typeface="Roboto Black"/>
            </a:rPr>
            <a:t>…</a:t>
          </a:r>
          <a:endParaRPr lang="fr-FR" b="0" i="0" dirty="0">
            <a:latin typeface="Roboto Black"/>
            <a:cs typeface="Roboto Black"/>
          </a:endParaRPr>
        </a:p>
      </dgm:t>
    </dgm:pt>
    <dgm:pt modelId="{69A8E7EE-6371-F649-8C26-453EFA0BA0A1}" type="parTrans" cxnId="{E3832A14-CA0F-4A40-B5A8-972297E7CDAE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8E9BF924-AC4A-1945-B33A-B8E653EA7E7C}" type="sibTrans" cxnId="{E3832A14-CA0F-4A40-B5A8-972297E7CDAE}">
      <dgm:prSet/>
      <dgm:spPr/>
      <dgm:t>
        <a:bodyPr/>
        <a:lstStyle/>
        <a:p>
          <a:endParaRPr lang="fr-FR" b="0" i="0">
            <a:latin typeface="Roboto Black"/>
            <a:cs typeface="Roboto Black"/>
          </a:endParaRPr>
        </a:p>
      </dgm:t>
    </dgm:pt>
    <dgm:pt modelId="{12621BF4-9BF4-9342-9EF2-D28231663CE0}" type="pres">
      <dgm:prSet presAssocID="{ABCF59B3-21FE-3847-8488-7B7F8E3CB9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6B33407E-A279-5A41-99FC-70D6C6509DDC}" type="pres">
      <dgm:prSet presAssocID="{C06A9884-232B-5D40-87EF-4CA5DA079DF6}" presName="hierRoot1" presStyleCnt="0"/>
      <dgm:spPr/>
    </dgm:pt>
    <dgm:pt modelId="{85DAA0F4-646E-D345-B276-E3A413EA51A9}" type="pres">
      <dgm:prSet presAssocID="{C06A9884-232B-5D40-87EF-4CA5DA079DF6}" presName="composite" presStyleCnt="0"/>
      <dgm:spPr/>
    </dgm:pt>
    <dgm:pt modelId="{B0B09409-CF64-6F4D-A79E-2E3DCBBF67E3}" type="pres">
      <dgm:prSet presAssocID="{C06A9884-232B-5D40-87EF-4CA5DA079DF6}" presName="background" presStyleLbl="node0" presStyleIdx="0" presStyleCnt="1"/>
      <dgm:spPr>
        <a:solidFill>
          <a:srgbClr val="99CC00"/>
        </a:solidFill>
      </dgm:spPr>
    </dgm:pt>
    <dgm:pt modelId="{951BC114-3FBF-FD44-ABCB-CC7D4C2E51CF}" type="pres">
      <dgm:prSet presAssocID="{C06A9884-232B-5D40-87EF-4CA5DA079DF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29F921F-1556-6042-A44C-CA7C0A66BB99}" type="pres">
      <dgm:prSet presAssocID="{C06A9884-232B-5D40-87EF-4CA5DA079DF6}" presName="hierChild2" presStyleCnt="0"/>
      <dgm:spPr/>
    </dgm:pt>
    <dgm:pt modelId="{5CFB4862-2BBA-5142-A54F-51BFBC5FE3ED}" type="pres">
      <dgm:prSet presAssocID="{7892748E-CEC1-1046-A06C-8BCE1D9FCDAD}" presName="Name10" presStyleLbl="parChTrans1D2" presStyleIdx="0" presStyleCnt="6"/>
      <dgm:spPr/>
      <dgm:t>
        <a:bodyPr/>
        <a:lstStyle/>
        <a:p>
          <a:endParaRPr lang="fr-FR"/>
        </a:p>
      </dgm:t>
    </dgm:pt>
    <dgm:pt modelId="{C279CC16-77E1-1842-8639-6B1C638A63A6}" type="pres">
      <dgm:prSet presAssocID="{550DCB34-C38B-124A-B022-7E935672E80B}" presName="hierRoot2" presStyleCnt="0"/>
      <dgm:spPr/>
    </dgm:pt>
    <dgm:pt modelId="{07E19FC8-86D9-784D-86FB-51482065CE98}" type="pres">
      <dgm:prSet presAssocID="{550DCB34-C38B-124A-B022-7E935672E80B}" presName="composite2" presStyleCnt="0"/>
      <dgm:spPr/>
    </dgm:pt>
    <dgm:pt modelId="{FA13C129-8F80-974F-B578-050385B86AF5}" type="pres">
      <dgm:prSet presAssocID="{550DCB34-C38B-124A-B022-7E935672E80B}" presName="background2" presStyleLbl="node2" presStyleIdx="0" presStyleCnt="6"/>
      <dgm:spPr>
        <a:solidFill>
          <a:srgbClr val="FFBB33"/>
        </a:solidFill>
      </dgm:spPr>
    </dgm:pt>
    <dgm:pt modelId="{9C6EB8C5-03AD-0946-9C99-B6DB1FCCEC8B}" type="pres">
      <dgm:prSet presAssocID="{550DCB34-C38B-124A-B022-7E935672E80B}" presName="text2" presStyleLbl="fgAcc2" presStyleIdx="0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28CC968-05B7-1440-BCBA-741459F1F8B5}" type="pres">
      <dgm:prSet presAssocID="{550DCB34-C38B-124A-B022-7E935672E80B}" presName="hierChild3" presStyleCnt="0"/>
      <dgm:spPr/>
    </dgm:pt>
    <dgm:pt modelId="{03404CEC-3B2B-944A-9785-2C18315E0CA2}" type="pres">
      <dgm:prSet presAssocID="{8F4FD315-2F18-D748-89DC-4CBE74EC4A5A}" presName="Name10" presStyleLbl="parChTrans1D2" presStyleIdx="1" presStyleCnt="6"/>
      <dgm:spPr/>
      <dgm:t>
        <a:bodyPr/>
        <a:lstStyle/>
        <a:p>
          <a:endParaRPr lang="fr-FR"/>
        </a:p>
      </dgm:t>
    </dgm:pt>
    <dgm:pt modelId="{099565AD-73CD-B245-AF33-A9BD8EA4386C}" type="pres">
      <dgm:prSet presAssocID="{73C786F2-45CE-DB4A-8974-B5F09B2E0BF3}" presName="hierRoot2" presStyleCnt="0"/>
      <dgm:spPr/>
    </dgm:pt>
    <dgm:pt modelId="{1879396C-50FA-F242-9204-FFF7E940D598}" type="pres">
      <dgm:prSet presAssocID="{73C786F2-45CE-DB4A-8974-B5F09B2E0BF3}" presName="composite2" presStyleCnt="0"/>
      <dgm:spPr/>
    </dgm:pt>
    <dgm:pt modelId="{67DD9188-2691-134B-844E-FA812E52536F}" type="pres">
      <dgm:prSet presAssocID="{73C786F2-45CE-DB4A-8974-B5F09B2E0BF3}" presName="background2" presStyleLbl="node2" presStyleIdx="1" presStyleCnt="6"/>
      <dgm:spPr>
        <a:solidFill>
          <a:srgbClr val="FFBB33"/>
        </a:solidFill>
      </dgm:spPr>
    </dgm:pt>
    <dgm:pt modelId="{06EF4507-FAA4-BB47-9820-614044CD3494}" type="pres">
      <dgm:prSet presAssocID="{73C786F2-45CE-DB4A-8974-B5F09B2E0BF3}" presName="text2" presStyleLbl="fgAcc2" presStyleIdx="1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B14335E-8856-C645-8DDA-DE33B5A69E7F}" type="pres">
      <dgm:prSet presAssocID="{73C786F2-45CE-DB4A-8974-B5F09B2E0BF3}" presName="hierChild3" presStyleCnt="0"/>
      <dgm:spPr/>
    </dgm:pt>
    <dgm:pt modelId="{A07F499D-C722-7D42-B8F2-C7873E59F44A}" type="pres">
      <dgm:prSet presAssocID="{111AC2AE-080A-8641-9FD2-D182C57D56C5}" presName="Name10" presStyleLbl="parChTrans1D2" presStyleIdx="2" presStyleCnt="6"/>
      <dgm:spPr/>
      <dgm:t>
        <a:bodyPr/>
        <a:lstStyle/>
        <a:p>
          <a:endParaRPr lang="fr-FR"/>
        </a:p>
      </dgm:t>
    </dgm:pt>
    <dgm:pt modelId="{2DD4EE3A-80AC-064D-AAD8-E7B8FE271196}" type="pres">
      <dgm:prSet presAssocID="{DAD00E36-FEDC-784F-9D83-1E13ED8A0895}" presName="hierRoot2" presStyleCnt="0"/>
      <dgm:spPr/>
    </dgm:pt>
    <dgm:pt modelId="{7737A8A3-2040-7946-88DD-C1D22668A22C}" type="pres">
      <dgm:prSet presAssocID="{DAD00E36-FEDC-784F-9D83-1E13ED8A0895}" presName="composite2" presStyleCnt="0"/>
      <dgm:spPr/>
    </dgm:pt>
    <dgm:pt modelId="{FD17BF0E-4420-5C49-8C9D-DE6D72CF79B3}" type="pres">
      <dgm:prSet presAssocID="{DAD00E36-FEDC-784F-9D83-1E13ED8A0895}" presName="background2" presStyleLbl="node2" presStyleIdx="2" presStyleCnt="6"/>
      <dgm:spPr>
        <a:solidFill>
          <a:srgbClr val="FFBB33"/>
        </a:solidFill>
      </dgm:spPr>
    </dgm:pt>
    <dgm:pt modelId="{5392E4C7-E2E0-F74D-975E-B69DE03B7EAD}" type="pres">
      <dgm:prSet presAssocID="{DAD00E36-FEDC-784F-9D83-1E13ED8A0895}" presName="text2" presStyleLbl="fgAcc2" presStyleIdx="2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75AF611-DA9B-2C44-9C95-4B8DE5761F06}" type="pres">
      <dgm:prSet presAssocID="{DAD00E36-FEDC-784F-9D83-1E13ED8A0895}" presName="hierChild3" presStyleCnt="0"/>
      <dgm:spPr/>
    </dgm:pt>
    <dgm:pt modelId="{0BBA7785-8412-1749-903A-BD64EB18C776}" type="pres">
      <dgm:prSet presAssocID="{D9F7B05C-5410-8146-9626-3375262B0F0D}" presName="Name10" presStyleLbl="parChTrans1D2" presStyleIdx="3" presStyleCnt="6"/>
      <dgm:spPr/>
      <dgm:t>
        <a:bodyPr/>
        <a:lstStyle/>
        <a:p>
          <a:endParaRPr lang="fr-FR"/>
        </a:p>
      </dgm:t>
    </dgm:pt>
    <dgm:pt modelId="{F88FC192-2315-E848-AED3-994845A202D7}" type="pres">
      <dgm:prSet presAssocID="{CFF85C6C-2887-D248-8CB5-9A35304136B9}" presName="hierRoot2" presStyleCnt="0"/>
      <dgm:spPr/>
    </dgm:pt>
    <dgm:pt modelId="{B3DB8A09-B574-3C49-A966-82A069BBD7FD}" type="pres">
      <dgm:prSet presAssocID="{CFF85C6C-2887-D248-8CB5-9A35304136B9}" presName="composite2" presStyleCnt="0"/>
      <dgm:spPr/>
    </dgm:pt>
    <dgm:pt modelId="{BE3E5841-D10A-6549-AE3B-E4AF05786778}" type="pres">
      <dgm:prSet presAssocID="{CFF85C6C-2887-D248-8CB5-9A35304136B9}" presName="background2" presStyleLbl="node2" presStyleIdx="3" presStyleCnt="6"/>
      <dgm:spPr>
        <a:solidFill>
          <a:srgbClr val="FFBB33"/>
        </a:solidFill>
      </dgm:spPr>
    </dgm:pt>
    <dgm:pt modelId="{40EA1FE3-0593-374B-B792-67ECAAFC09D6}" type="pres">
      <dgm:prSet presAssocID="{CFF85C6C-2887-D248-8CB5-9A35304136B9}" presName="text2" presStyleLbl="fgAcc2" presStyleIdx="3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65E9E011-5FFD-8040-8324-3C6B884BBFF5}" type="pres">
      <dgm:prSet presAssocID="{CFF85C6C-2887-D248-8CB5-9A35304136B9}" presName="hierChild3" presStyleCnt="0"/>
      <dgm:spPr/>
    </dgm:pt>
    <dgm:pt modelId="{331FCB31-80BC-5C4D-8969-1B2138A817F0}" type="pres">
      <dgm:prSet presAssocID="{8A8FEF5C-D04A-2F4B-9AC3-081E7B6E1AE9}" presName="Name10" presStyleLbl="parChTrans1D2" presStyleIdx="4" presStyleCnt="6"/>
      <dgm:spPr/>
      <dgm:t>
        <a:bodyPr/>
        <a:lstStyle/>
        <a:p>
          <a:endParaRPr lang="fr-FR"/>
        </a:p>
      </dgm:t>
    </dgm:pt>
    <dgm:pt modelId="{EDB224D4-4926-D347-A35E-0B2BDB51A524}" type="pres">
      <dgm:prSet presAssocID="{9F0544CF-FBC7-1B42-948F-0C4D8211F31A}" presName="hierRoot2" presStyleCnt="0"/>
      <dgm:spPr/>
    </dgm:pt>
    <dgm:pt modelId="{DD6CFC98-C09A-C241-B7CF-2BFB3815FD5D}" type="pres">
      <dgm:prSet presAssocID="{9F0544CF-FBC7-1B42-948F-0C4D8211F31A}" presName="composite2" presStyleCnt="0"/>
      <dgm:spPr/>
    </dgm:pt>
    <dgm:pt modelId="{827C183E-EF5F-8344-8978-B291DFBED7F8}" type="pres">
      <dgm:prSet presAssocID="{9F0544CF-FBC7-1B42-948F-0C4D8211F31A}" presName="background2" presStyleLbl="node2" presStyleIdx="4" presStyleCnt="6"/>
      <dgm:spPr>
        <a:solidFill>
          <a:srgbClr val="FFBB33"/>
        </a:solidFill>
      </dgm:spPr>
    </dgm:pt>
    <dgm:pt modelId="{F31185BA-12EA-154A-B761-45B35060B66C}" type="pres">
      <dgm:prSet presAssocID="{9F0544CF-FBC7-1B42-948F-0C4D8211F31A}" presName="text2" presStyleLbl="fgAcc2" presStyleIdx="4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CE4354B-02EC-1A47-897A-CC70C51E09D3}" type="pres">
      <dgm:prSet presAssocID="{9F0544CF-FBC7-1B42-948F-0C4D8211F31A}" presName="hierChild3" presStyleCnt="0"/>
      <dgm:spPr/>
    </dgm:pt>
    <dgm:pt modelId="{A80DBC83-CC1B-C24B-866A-EE750A068DD8}" type="pres">
      <dgm:prSet presAssocID="{69A8E7EE-6371-F649-8C26-453EFA0BA0A1}" presName="Name10" presStyleLbl="parChTrans1D2" presStyleIdx="5" presStyleCnt="6"/>
      <dgm:spPr/>
      <dgm:t>
        <a:bodyPr/>
        <a:lstStyle/>
        <a:p>
          <a:endParaRPr lang="fr-FR"/>
        </a:p>
      </dgm:t>
    </dgm:pt>
    <dgm:pt modelId="{44B6FBA1-BC08-9348-8569-3323676974D4}" type="pres">
      <dgm:prSet presAssocID="{3AC1948E-3252-0D4B-9F4D-8CC4B70E2026}" presName="hierRoot2" presStyleCnt="0"/>
      <dgm:spPr/>
    </dgm:pt>
    <dgm:pt modelId="{881CE978-ABC0-ED47-9883-AFD01B88CF52}" type="pres">
      <dgm:prSet presAssocID="{3AC1948E-3252-0D4B-9F4D-8CC4B70E2026}" presName="composite2" presStyleCnt="0"/>
      <dgm:spPr/>
    </dgm:pt>
    <dgm:pt modelId="{0CDDE50C-4E15-A44A-81BD-093D100B124C}" type="pres">
      <dgm:prSet presAssocID="{3AC1948E-3252-0D4B-9F4D-8CC4B70E2026}" presName="background2" presStyleLbl="node2" presStyleIdx="5" presStyleCnt="6"/>
      <dgm:spPr>
        <a:solidFill>
          <a:srgbClr val="FFBB33"/>
        </a:solidFill>
      </dgm:spPr>
    </dgm:pt>
    <dgm:pt modelId="{BB0DE28C-5E51-C245-8A7A-B9CF2B60CE6D}" type="pres">
      <dgm:prSet presAssocID="{3AC1948E-3252-0D4B-9F4D-8CC4B70E2026}" presName="text2" presStyleLbl="fgAcc2" presStyleIdx="5" presStyleCnt="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70397D6-ECD8-FC44-99BF-53837BD19062}" type="pres">
      <dgm:prSet presAssocID="{3AC1948E-3252-0D4B-9F4D-8CC4B70E2026}" presName="hierChild3" presStyleCnt="0"/>
      <dgm:spPr/>
    </dgm:pt>
  </dgm:ptLst>
  <dgm:cxnLst>
    <dgm:cxn modelId="{3F9A48DD-CAE8-6B47-A4A4-6E8F283DDBC2}" type="presOf" srcId="{8A8FEF5C-D04A-2F4B-9AC3-081E7B6E1AE9}" destId="{331FCB31-80BC-5C4D-8969-1B2138A817F0}" srcOrd="0" destOrd="0" presId="urn:microsoft.com/office/officeart/2005/8/layout/hierarchy1"/>
    <dgm:cxn modelId="{C316E4B6-BCDD-124B-8885-AD04FD710C74}" type="presOf" srcId="{C06A9884-232B-5D40-87EF-4CA5DA079DF6}" destId="{951BC114-3FBF-FD44-ABCB-CC7D4C2E51CF}" srcOrd="0" destOrd="0" presId="urn:microsoft.com/office/officeart/2005/8/layout/hierarchy1"/>
    <dgm:cxn modelId="{0BE5E7AF-B0E0-5941-9005-0EFA72FD14D6}" type="presOf" srcId="{73C786F2-45CE-DB4A-8974-B5F09B2E0BF3}" destId="{06EF4507-FAA4-BB47-9820-614044CD3494}" srcOrd="0" destOrd="0" presId="urn:microsoft.com/office/officeart/2005/8/layout/hierarchy1"/>
    <dgm:cxn modelId="{F2106369-2211-734A-A864-6D866C6F54EA}" srcId="{ABCF59B3-21FE-3847-8488-7B7F8E3CB91B}" destId="{C06A9884-232B-5D40-87EF-4CA5DA079DF6}" srcOrd="0" destOrd="0" parTransId="{08A582C5-1272-6B4E-8EFB-9DE4EEBCA6C8}" sibTransId="{BCBA77A8-3FBF-4F45-8A21-0946780F1EEE}"/>
    <dgm:cxn modelId="{2EAB0C9B-E724-E047-9F5D-99AED9D7741B}" type="presOf" srcId="{3AC1948E-3252-0D4B-9F4D-8CC4B70E2026}" destId="{BB0DE28C-5E51-C245-8A7A-B9CF2B60CE6D}" srcOrd="0" destOrd="0" presId="urn:microsoft.com/office/officeart/2005/8/layout/hierarchy1"/>
    <dgm:cxn modelId="{950D6CF5-2D90-AB4E-9095-80A58C8381B5}" type="presOf" srcId="{D9F7B05C-5410-8146-9626-3375262B0F0D}" destId="{0BBA7785-8412-1749-903A-BD64EB18C776}" srcOrd="0" destOrd="0" presId="urn:microsoft.com/office/officeart/2005/8/layout/hierarchy1"/>
    <dgm:cxn modelId="{DCF24F7F-E45E-F64C-B36E-FCD8DAC08669}" type="presOf" srcId="{CFF85C6C-2887-D248-8CB5-9A35304136B9}" destId="{40EA1FE3-0593-374B-B792-67ECAAFC09D6}" srcOrd="0" destOrd="0" presId="urn:microsoft.com/office/officeart/2005/8/layout/hierarchy1"/>
    <dgm:cxn modelId="{ED33DF3A-2AF1-134B-B317-EC97CFC4543F}" type="presOf" srcId="{9F0544CF-FBC7-1B42-948F-0C4D8211F31A}" destId="{F31185BA-12EA-154A-B761-45B35060B66C}" srcOrd="0" destOrd="0" presId="urn:microsoft.com/office/officeart/2005/8/layout/hierarchy1"/>
    <dgm:cxn modelId="{E0C43948-D617-4A40-A9BC-24B6A38778DC}" type="presOf" srcId="{111AC2AE-080A-8641-9FD2-D182C57D56C5}" destId="{A07F499D-C722-7D42-B8F2-C7873E59F44A}" srcOrd="0" destOrd="0" presId="urn:microsoft.com/office/officeart/2005/8/layout/hierarchy1"/>
    <dgm:cxn modelId="{BB51EA8B-E1D3-0348-AA31-C875811D58C0}" srcId="{C06A9884-232B-5D40-87EF-4CA5DA079DF6}" destId="{9F0544CF-FBC7-1B42-948F-0C4D8211F31A}" srcOrd="4" destOrd="0" parTransId="{8A8FEF5C-D04A-2F4B-9AC3-081E7B6E1AE9}" sibTransId="{7FC39742-32C2-5448-8DD1-C967AC4456F5}"/>
    <dgm:cxn modelId="{8805442E-77FD-4644-A63A-7AE6D7358FB7}" type="presOf" srcId="{7892748E-CEC1-1046-A06C-8BCE1D9FCDAD}" destId="{5CFB4862-2BBA-5142-A54F-51BFBC5FE3ED}" srcOrd="0" destOrd="0" presId="urn:microsoft.com/office/officeart/2005/8/layout/hierarchy1"/>
    <dgm:cxn modelId="{8AA6793C-9D62-4948-914A-6CF98206B5B6}" srcId="{C06A9884-232B-5D40-87EF-4CA5DA079DF6}" destId="{550DCB34-C38B-124A-B022-7E935672E80B}" srcOrd="0" destOrd="0" parTransId="{7892748E-CEC1-1046-A06C-8BCE1D9FCDAD}" sibTransId="{065E6C6C-B2B1-2847-AF5F-BFF3490E20A1}"/>
    <dgm:cxn modelId="{8BAE502E-C7C7-254A-898F-83B095B0106B}" srcId="{C06A9884-232B-5D40-87EF-4CA5DA079DF6}" destId="{DAD00E36-FEDC-784F-9D83-1E13ED8A0895}" srcOrd="2" destOrd="0" parTransId="{111AC2AE-080A-8641-9FD2-D182C57D56C5}" sibTransId="{7FC186FF-6F19-A449-BC46-FE8C6B3900F1}"/>
    <dgm:cxn modelId="{259869F7-58E8-814E-A0B3-D0941B0791A0}" type="presOf" srcId="{ABCF59B3-21FE-3847-8488-7B7F8E3CB91B}" destId="{12621BF4-9BF4-9342-9EF2-D28231663CE0}" srcOrd="0" destOrd="0" presId="urn:microsoft.com/office/officeart/2005/8/layout/hierarchy1"/>
    <dgm:cxn modelId="{1DCFB1B1-36CB-064C-ABDB-C043753120D7}" type="presOf" srcId="{550DCB34-C38B-124A-B022-7E935672E80B}" destId="{9C6EB8C5-03AD-0946-9C99-B6DB1FCCEC8B}" srcOrd="0" destOrd="0" presId="urn:microsoft.com/office/officeart/2005/8/layout/hierarchy1"/>
    <dgm:cxn modelId="{57E93E23-1887-5049-9383-167B9BC60A14}" srcId="{C06A9884-232B-5D40-87EF-4CA5DA079DF6}" destId="{CFF85C6C-2887-D248-8CB5-9A35304136B9}" srcOrd="3" destOrd="0" parTransId="{D9F7B05C-5410-8146-9626-3375262B0F0D}" sibTransId="{3FC14B40-7EE6-BB4B-9D6F-751CF5975CC3}"/>
    <dgm:cxn modelId="{E3832A14-CA0F-4A40-B5A8-972297E7CDAE}" srcId="{C06A9884-232B-5D40-87EF-4CA5DA079DF6}" destId="{3AC1948E-3252-0D4B-9F4D-8CC4B70E2026}" srcOrd="5" destOrd="0" parTransId="{69A8E7EE-6371-F649-8C26-453EFA0BA0A1}" sibTransId="{8E9BF924-AC4A-1945-B33A-B8E653EA7E7C}"/>
    <dgm:cxn modelId="{5F85C2C6-D40A-8D4F-9113-28E757AA8A26}" type="presOf" srcId="{69A8E7EE-6371-F649-8C26-453EFA0BA0A1}" destId="{A80DBC83-CC1B-C24B-866A-EE750A068DD8}" srcOrd="0" destOrd="0" presId="urn:microsoft.com/office/officeart/2005/8/layout/hierarchy1"/>
    <dgm:cxn modelId="{EB9BDA19-20B1-B642-9B68-87A487C8C7D8}" srcId="{C06A9884-232B-5D40-87EF-4CA5DA079DF6}" destId="{73C786F2-45CE-DB4A-8974-B5F09B2E0BF3}" srcOrd="1" destOrd="0" parTransId="{8F4FD315-2F18-D748-89DC-4CBE74EC4A5A}" sibTransId="{39B099F8-6EF5-4F4C-A92A-9E1001D2F42A}"/>
    <dgm:cxn modelId="{B1EBAE9F-6172-3047-8918-6179D09C6AF7}" type="presOf" srcId="{DAD00E36-FEDC-784F-9D83-1E13ED8A0895}" destId="{5392E4C7-E2E0-F74D-975E-B69DE03B7EAD}" srcOrd="0" destOrd="0" presId="urn:microsoft.com/office/officeart/2005/8/layout/hierarchy1"/>
    <dgm:cxn modelId="{6EC9CC6B-CD96-DC41-8E1A-AD10AD3C4A4A}" type="presOf" srcId="{8F4FD315-2F18-D748-89DC-4CBE74EC4A5A}" destId="{03404CEC-3B2B-944A-9785-2C18315E0CA2}" srcOrd="0" destOrd="0" presId="urn:microsoft.com/office/officeart/2005/8/layout/hierarchy1"/>
    <dgm:cxn modelId="{CC553E89-3B2C-0949-BC3E-0A47B87B994F}" type="presParOf" srcId="{12621BF4-9BF4-9342-9EF2-D28231663CE0}" destId="{6B33407E-A279-5A41-99FC-70D6C6509DDC}" srcOrd="0" destOrd="0" presId="urn:microsoft.com/office/officeart/2005/8/layout/hierarchy1"/>
    <dgm:cxn modelId="{D40E8AD1-36BB-704C-B728-1D7848BB3A06}" type="presParOf" srcId="{6B33407E-A279-5A41-99FC-70D6C6509DDC}" destId="{85DAA0F4-646E-D345-B276-E3A413EA51A9}" srcOrd="0" destOrd="0" presId="urn:microsoft.com/office/officeart/2005/8/layout/hierarchy1"/>
    <dgm:cxn modelId="{6C208392-4B33-F841-80F0-952B7AFBA96E}" type="presParOf" srcId="{85DAA0F4-646E-D345-B276-E3A413EA51A9}" destId="{B0B09409-CF64-6F4D-A79E-2E3DCBBF67E3}" srcOrd="0" destOrd="0" presId="urn:microsoft.com/office/officeart/2005/8/layout/hierarchy1"/>
    <dgm:cxn modelId="{25A9AE5E-E9E4-0044-BC1B-030A0E6E3A2F}" type="presParOf" srcId="{85DAA0F4-646E-D345-B276-E3A413EA51A9}" destId="{951BC114-3FBF-FD44-ABCB-CC7D4C2E51CF}" srcOrd="1" destOrd="0" presId="urn:microsoft.com/office/officeart/2005/8/layout/hierarchy1"/>
    <dgm:cxn modelId="{844D1B58-0A87-7047-9134-CFFC4310FAE6}" type="presParOf" srcId="{6B33407E-A279-5A41-99FC-70D6C6509DDC}" destId="{029F921F-1556-6042-A44C-CA7C0A66BB99}" srcOrd="1" destOrd="0" presId="urn:microsoft.com/office/officeart/2005/8/layout/hierarchy1"/>
    <dgm:cxn modelId="{362F60D9-D877-3D42-B263-48F214214226}" type="presParOf" srcId="{029F921F-1556-6042-A44C-CA7C0A66BB99}" destId="{5CFB4862-2BBA-5142-A54F-51BFBC5FE3ED}" srcOrd="0" destOrd="0" presId="urn:microsoft.com/office/officeart/2005/8/layout/hierarchy1"/>
    <dgm:cxn modelId="{2C2E92BD-1629-4B40-9AEB-5055E173C365}" type="presParOf" srcId="{029F921F-1556-6042-A44C-CA7C0A66BB99}" destId="{C279CC16-77E1-1842-8639-6B1C638A63A6}" srcOrd="1" destOrd="0" presId="urn:microsoft.com/office/officeart/2005/8/layout/hierarchy1"/>
    <dgm:cxn modelId="{54458AEB-0883-7F4C-A9A2-172831E24812}" type="presParOf" srcId="{C279CC16-77E1-1842-8639-6B1C638A63A6}" destId="{07E19FC8-86D9-784D-86FB-51482065CE98}" srcOrd="0" destOrd="0" presId="urn:microsoft.com/office/officeart/2005/8/layout/hierarchy1"/>
    <dgm:cxn modelId="{5691142F-9F14-2449-9E4E-D75693127638}" type="presParOf" srcId="{07E19FC8-86D9-784D-86FB-51482065CE98}" destId="{FA13C129-8F80-974F-B578-050385B86AF5}" srcOrd="0" destOrd="0" presId="urn:microsoft.com/office/officeart/2005/8/layout/hierarchy1"/>
    <dgm:cxn modelId="{4A4445C2-2A9A-4944-B562-EAB2A1555671}" type="presParOf" srcId="{07E19FC8-86D9-784D-86FB-51482065CE98}" destId="{9C6EB8C5-03AD-0946-9C99-B6DB1FCCEC8B}" srcOrd="1" destOrd="0" presId="urn:microsoft.com/office/officeart/2005/8/layout/hierarchy1"/>
    <dgm:cxn modelId="{F4C9E6B1-E098-984C-AA67-6F4997E647D5}" type="presParOf" srcId="{C279CC16-77E1-1842-8639-6B1C638A63A6}" destId="{D28CC968-05B7-1440-BCBA-741459F1F8B5}" srcOrd="1" destOrd="0" presId="urn:microsoft.com/office/officeart/2005/8/layout/hierarchy1"/>
    <dgm:cxn modelId="{E246FCD5-E25E-5849-BB2D-69F0E54D9C9B}" type="presParOf" srcId="{029F921F-1556-6042-A44C-CA7C0A66BB99}" destId="{03404CEC-3B2B-944A-9785-2C18315E0CA2}" srcOrd="2" destOrd="0" presId="urn:microsoft.com/office/officeart/2005/8/layout/hierarchy1"/>
    <dgm:cxn modelId="{581F39F5-B6E7-B840-9CA8-61DCA9D7A2B4}" type="presParOf" srcId="{029F921F-1556-6042-A44C-CA7C0A66BB99}" destId="{099565AD-73CD-B245-AF33-A9BD8EA4386C}" srcOrd="3" destOrd="0" presId="urn:microsoft.com/office/officeart/2005/8/layout/hierarchy1"/>
    <dgm:cxn modelId="{D78C8824-E772-6F4E-8B96-45A0A60C07B9}" type="presParOf" srcId="{099565AD-73CD-B245-AF33-A9BD8EA4386C}" destId="{1879396C-50FA-F242-9204-FFF7E940D598}" srcOrd="0" destOrd="0" presId="urn:microsoft.com/office/officeart/2005/8/layout/hierarchy1"/>
    <dgm:cxn modelId="{065D28D1-9DB4-5549-917F-34586290682E}" type="presParOf" srcId="{1879396C-50FA-F242-9204-FFF7E940D598}" destId="{67DD9188-2691-134B-844E-FA812E52536F}" srcOrd="0" destOrd="0" presId="urn:microsoft.com/office/officeart/2005/8/layout/hierarchy1"/>
    <dgm:cxn modelId="{A527BF21-30C6-8942-99F1-05D4373AAF49}" type="presParOf" srcId="{1879396C-50FA-F242-9204-FFF7E940D598}" destId="{06EF4507-FAA4-BB47-9820-614044CD3494}" srcOrd="1" destOrd="0" presId="urn:microsoft.com/office/officeart/2005/8/layout/hierarchy1"/>
    <dgm:cxn modelId="{B0448F15-2BD6-E948-855F-2E1E96A26C51}" type="presParOf" srcId="{099565AD-73CD-B245-AF33-A9BD8EA4386C}" destId="{3B14335E-8856-C645-8DDA-DE33B5A69E7F}" srcOrd="1" destOrd="0" presId="urn:microsoft.com/office/officeart/2005/8/layout/hierarchy1"/>
    <dgm:cxn modelId="{49AAF36E-9A57-3341-A45A-0769998E3D3A}" type="presParOf" srcId="{029F921F-1556-6042-A44C-CA7C0A66BB99}" destId="{A07F499D-C722-7D42-B8F2-C7873E59F44A}" srcOrd="4" destOrd="0" presId="urn:microsoft.com/office/officeart/2005/8/layout/hierarchy1"/>
    <dgm:cxn modelId="{ED515DD0-2816-754B-9369-27BB1ADF5697}" type="presParOf" srcId="{029F921F-1556-6042-A44C-CA7C0A66BB99}" destId="{2DD4EE3A-80AC-064D-AAD8-E7B8FE271196}" srcOrd="5" destOrd="0" presId="urn:microsoft.com/office/officeart/2005/8/layout/hierarchy1"/>
    <dgm:cxn modelId="{A21D2BEC-F044-824C-8BEB-A96B6C1B0B12}" type="presParOf" srcId="{2DD4EE3A-80AC-064D-AAD8-E7B8FE271196}" destId="{7737A8A3-2040-7946-88DD-C1D22668A22C}" srcOrd="0" destOrd="0" presId="urn:microsoft.com/office/officeart/2005/8/layout/hierarchy1"/>
    <dgm:cxn modelId="{141A5906-4C9F-924F-ACBF-6997EF4C6E66}" type="presParOf" srcId="{7737A8A3-2040-7946-88DD-C1D22668A22C}" destId="{FD17BF0E-4420-5C49-8C9D-DE6D72CF79B3}" srcOrd="0" destOrd="0" presId="urn:microsoft.com/office/officeart/2005/8/layout/hierarchy1"/>
    <dgm:cxn modelId="{D60AF182-63BB-B347-BE3E-EA0FFFD86FB5}" type="presParOf" srcId="{7737A8A3-2040-7946-88DD-C1D22668A22C}" destId="{5392E4C7-E2E0-F74D-975E-B69DE03B7EAD}" srcOrd="1" destOrd="0" presId="urn:microsoft.com/office/officeart/2005/8/layout/hierarchy1"/>
    <dgm:cxn modelId="{91AB4C1F-6BDD-9B4B-82CF-13A736B3625F}" type="presParOf" srcId="{2DD4EE3A-80AC-064D-AAD8-E7B8FE271196}" destId="{F75AF611-DA9B-2C44-9C95-4B8DE5761F06}" srcOrd="1" destOrd="0" presId="urn:microsoft.com/office/officeart/2005/8/layout/hierarchy1"/>
    <dgm:cxn modelId="{36335558-D82F-4245-B8C0-4DD44A160BDC}" type="presParOf" srcId="{029F921F-1556-6042-A44C-CA7C0A66BB99}" destId="{0BBA7785-8412-1749-903A-BD64EB18C776}" srcOrd="6" destOrd="0" presId="urn:microsoft.com/office/officeart/2005/8/layout/hierarchy1"/>
    <dgm:cxn modelId="{04958F17-DBC5-4044-8B95-FD50583CA1F1}" type="presParOf" srcId="{029F921F-1556-6042-A44C-CA7C0A66BB99}" destId="{F88FC192-2315-E848-AED3-994845A202D7}" srcOrd="7" destOrd="0" presId="urn:microsoft.com/office/officeart/2005/8/layout/hierarchy1"/>
    <dgm:cxn modelId="{69BD372A-EEFF-4E4C-AC66-96C3E5E4327C}" type="presParOf" srcId="{F88FC192-2315-E848-AED3-994845A202D7}" destId="{B3DB8A09-B574-3C49-A966-82A069BBD7FD}" srcOrd="0" destOrd="0" presId="urn:microsoft.com/office/officeart/2005/8/layout/hierarchy1"/>
    <dgm:cxn modelId="{61BE2AA4-7148-9240-A1AF-E1AFB3F9AF57}" type="presParOf" srcId="{B3DB8A09-B574-3C49-A966-82A069BBD7FD}" destId="{BE3E5841-D10A-6549-AE3B-E4AF05786778}" srcOrd="0" destOrd="0" presId="urn:microsoft.com/office/officeart/2005/8/layout/hierarchy1"/>
    <dgm:cxn modelId="{28A28E6E-EBA1-034E-862B-EE9985B0DA23}" type="presParOf" srcId="{B3DB8A09-B574-3C49-A966-82A069BBD7FD}" destId="{40EA1FE3-0593-374B-B792-67ECAAFC09D6}" srcOrd="1" destOrd="0" presId="urn:microsoft.com/office/officeart/2005/8/layout/hierarchy1"/>
    <dgm:cxn modelId="{34CBD3AB-3BB3-934E-8E0A-4936398AA8B9}" type="presParOf" srcId="{F88FC192-2315-E848-AED3-994845A202D7}" destId="{65E9E011-5FFD-8040-8324-3C6B884BBFF5}" srcOrd="1" destOrd="0" presId="urn:microsoft.com/office/officeart/2005/8/layout/hierarchy1"/>
    <dgm:cxn modelId="{0329EAF0-C827-3647-9A82-6A0FD3E0C73B}" type="presParOf" srcId="{029F921F-1556-6042-A44C-CA7C0A66BB99}" destId="{331FCB31-80BC-5C4D-8969-1B2138A817F0}" srcOrd="8" destOrd="0" presId="urn:microsoft.com/office/officeart/2005/8/layout/hierarchy1"/>
    <dgm:cxn modelId="{B152D7AE-BBD6-EB4F-A659-3F8387F3F467}" type="presParOf" srcId="{029F921F-1556-6042-A44C-CA7C0A66BB99}" destId="{EDB224D4-4926-D347-A35E-0B2BDB51A524}" srcOrd="9" destOrd="0" presId="urn:microsoft.com/office/officeart/2005/8/layout/hierarchy1"/>
    <dgm:cxn modelId="{CE38D35F-9CDE-AA40-B9E9-93E8C5197C75}" type="presParOf" srcId="{EDB224D4-4926-D347-A35E-0B2BDB51A524}" destId="{DD6CFC98-C09A-C241-B7CF-2BFB3815FD5D}" srcOrd="0" destOrd="0" presId="urn:microsoft.com/office/officeart/2005/8/layout/hierarchy1"/>
    <dgm:cxn modelId="{2937F14C-FF0B-1344-BAFE-57BDC40405E5}" type="presParOf" srcId="{DD6CFC98-C09A-C241-B7CF-2BFB3815FD5D}" destId="{827C183E-EF5F-8344-8978-B291DFBED7F8}" srcOrd="0" destOrd="0" presId="urn:microsoft.com/office/officeart/2005/8/layout/hierarchy1"/>
    <dgm:cxn modelId="{3626756B-5696-2747-B215-05E003BA20BF}" type="presParOf" srcId="{DD6CFC98-C09A-C241-B7CF-2BFB3815FD5D}" destId="{F31185BA-12EA-154A-B761-45B35060B66C}" srcOrd="1" destOrd="0" presId="urn:microsoft.com/office/officeart/2005/8/layout/hierarchy1"/>
    <dgm:cxn modelId="{D742E283-A669-C341-AB50-D62580491979}" type="presParOf" srcId="{EDB224D4-4926-D347-A35E-0B2BDB51A524}" destId="{3CE4354B-02EC-1A47-897A-CC70C51E09D3}" srcOrd="1" destOrd="0" presId="urn:microsoft.com/office/officeart/2005/8/layout/hierarchy1"/>
    <dgm:cxn modelId="{0468ADE6-30B1-9C49-9A7F-C2B035E1B809}" type="presParOf" srcId="{029F921F-1556-6042-A44C-CA7C0A66BB99}" destId="{A80DBC83-CC1B-C24B-866A-EE750A068DD8}" srcOrd="10" destOrd="0" presId="urn:microsoft.com/office/officeart/2005/8/layout/hierarchy1"/>
    <dgm:cxn modelId="{8C06B520-DA5B-D444-8159-39062CDB1D31}" type="presParOf" srcId="{029F921F-1556-6042-A44C-CA7C0A66BB99}" destId="{44B6FBA1-BC08-9348-8569-3323676974D4}" srcOrd="11" destOrd="0" presId="urn:microsoft.com/office/officeart/2005/8/layout/hierarchy1"/>
    <dgm:cxn modelId="{2F56615B-E04D-4248-90A3-32DF18DDAAC7}" type="presParOf" srcId="{44B6FBA1-BC08-9348-8569-3323676974D4}" destId="{881CE978-ABC0-ED47-9883-AFD01B88CF52}" srcOrd="0" destOrd="0" presId="urn:microsoft.com/office/officeart/2005/8/layout/hierarchy1"/>
    <dgm:cxn modelId="{EECD1607-6C16-AC46-B0ED-D8D5175312B1}" type="presParOf" srcId="{881CE978-ABC0-ED47-9883-AFD01B88CF52}" destId="{0CDDE50C-4E15-A44A-81BD-093D100B124C}" srcOrd="0" destOrd="0" presId="urn:microsoft.com/office/officeart/2005/8/layout/hierarchy1"/>
    <dgm:cxn modelId="{1784A1C7-D664-AC4F-80B9-F950970E4E5A}" type="presParOf" srcId="{881CE978-ABC0-ED47-9883-AFD01B88CF52}" destId="{BB0DE28C-5E51-C245-8A7A-B9CF2B60CE6D}" srcOrd="1" destOrd="0" presId="urn:microsoft.com/office/officeart/2005/8/layout/hierarchy1"/>
    <dgm:cxn modelId="{DEC06263-FB49-FD45-B531-3DC3E6180FBA}" type="presParOf" srcId="{44B6FBA1-BC08-9348-8569-3323676974D4}" destId="{F70397D6-ECD8-FC44-99BF-53837BD190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69FCB-434D-9241-A929-552501D8B853}" type="doc">
      <dgm:prSet loTypeId="urn:microsoft.com/office/officeart/2005/8/layout/process2" loCatId="" qsTypeId="urn:microsoft.com/office/officeart/2005/8/quickstyle/simple4" qsCatId="simple" csTypeId="urn:microsoft.com/office/officeart/2005/8/colors/colorful4" csCatId="colorful" phldr="1"/>
      <dgm:spPr/>
    </dgm:pt>
    <dgm:pt modelId="{9E9ADD42-BC9F-D14C-90B4-422E2D4B7CA4}">
      <dgm:prSet phldrT="[Text]"/>
      <dgm:spPr/>
      <dgm:t>
        <a:bodyPr/>
        <a:lstStyle/>
        <a:p>
          <a:r>
            <a:rPr lang="fr-FR" dirty="0" smtClean="0"/>
            <a:t>Pas de chance</a:t>
          </a:r>
          <a:endParaRPr lang="fr-FR" dirty="0"/>
        </a:p>
      </dgm:t>
    </dgm:pt>
    <dgm:pt modelId="{8B592C98-4317-6E4B-ADC0-3114BF4D52C1}" type="parTrans" cxnId="{BAA54C9D-7DEF-E148-9F6A-732EA2E4926B}">
      <dgm:prSet/>
      <dgm:spPr/>
      <dgm:t>
        <a:bodyPr/>
        <a:lstStyle/>
        <a:p>
          <a:endParaRPr lang="fr-FR"/>
        </a:p>
      </dgm:t>
    </dgm:pt>
    <dgm:pt modelId="{9B9C185C-22C0-0441-B57F-388D6CD726F1}" type="sibTrans" cxnId="{BAA54C9D-7DEF-E148-9F6A-732EA2E4926B}">
      <dgm:prSet/>
      <dgm:spPr/>
      <dgm:t>
        <a:bodyPr/>
        <a:lstStyle/>
        <a:p>
          <a:endParaRPr lang="fr-FR"/>
        </a:p>
      </dgm:t>
    </dgm:pt>
    <dgm:pt modelId="{6922D867-0E95-6C47-BE0D-8A1765ADA07B}">
      <dgm:prSet phldrT="[Text]"/>
      <dgm:spPr/>
      <dgm:t>
        <a:bodyPr/>
        <a:lstStyle/>
        <a:p>
          <a:r>
            <a:rPr lang="fr-FR" dirty="0" smtClean="0"/>
            <a:t>Un peu chanceux</a:t>
          </a:r>
          <a:endParaRPr lang="fr-FR" dirty="0"/>
        </a:p>
      </dgm:t>
    </dgm:pt>
    <dgm:pt modelId="{C2C5BE37-EF46-3746-8484-A9D0A5F84B0D}" type="parTrans" cxnId="{D1887E24-2A41-A946-96D2-746CCB75B372}">
      <dgm:prSet/>
      <dgm:spPr/>
      <dgm:t>
        <a:bodyPr/>
        <a:lstStyle/>
        <a:p>
          <a:endParaRPr lang="fr-FR"/>
        </a:p>
      </dgm:t>
    </dgm:pt>
    <dgm:pt modelId="{E39AD34D-BADD-E84C-91B6-FCB2CAB0D7A0}" type="sibTrans" cxnId="{D1887E24-2A41-A946-96D2-746CCB75B372}">
      <dgm:prSet/>
      <dgm:spPr/>
      <dgm:t>
        <a:bodyPr/>
        <a:lstStyle/>
        <a:p>
          <a:endParaRPr lang="fr-FR"/>
        </a:p>
      </dgm:t>
    </dgm:pt>
    <dgm:pt modelId="{BA7CAC5F-132D-B94F-8174-621AD6D703DA}">
      <dgm:prSet phldrT="[Text]"/>
      <dgm:spPr/>
      <dgm:t>
        <a:bodyPr/>
        <a:lstStyle/>
        <a:p>
          <a:r>
            <a:rPr lang="fr-FR" dirty="0" smtClean="0"/>
            <a:t>Très chanceux</a:t>
          </a:r>
          <a:endParaRPr lang="fr-FR" dirty="0"/>
        </a:p>
      </dgm:t>
    </dgm:pt>
    <dgm:pt modelId="{81962B72-3838-6D4B-ADB2-9980BBDB5666}" type="parTrans" cxnId="{9D421553-227E-9D48-87B3-8C1762D01B0A}">
      <dgm:prSet/>
      <dgm:spPr/>
      <dgm:t>
        <a:bodyPr/>
        <a:lstStyle/>
        <a:p>
          <a:endParaRPr lang="fr-FR"/>
        </a:p>
      </dgm:t>
    </dgm:pt>
    <dgm:pt modelId="{5BD02538-5745-DE4B-8EB8-C3FC570887E7}" type="sibTrans" cxnId="{9D421553-227E-9D48-87B3-8C1762D01B0A}">
      <dgm:prSet/>
      <dgm:spPr/>
      <dgm:t>
        <a:bodyPr/>
        <a:lstStyle/>
        <a:p>
          <a:endParaRPr lang="fr-FR"/>
        </a:p>
      </dgm:t>
    </dgm:pt>
    <dgm:pt modelId="{290189F3-88F0-D44C-82C0-70A3948A4A7D}">
      <dgm:prSet phldrT="[Text]"/>
      <dgm:spPr/>
      <dgm:t>
        <a:bodyPr/>
        <a:lstStyle/>
        <a:p>
          <a:r>
            <a:rPr lang="fr-FR" dirty="0" smtClean="0"/>
            <a:t>Jouez au loto !</a:t>
          </a:r>
          <a:endParaRPr lang="fr-FR" dirty="0"/>
        </a:p>
      </dgm:t>
    </dgm:pt>
    <dgm:pt modelId="{D981886C-1244-2142-BDED-C207D552E4AC}" type="parTrans" cxnId="{52FCAD6E-4BB2-3B42-936A-33F0ABB62F70}">
      <dgm:prSet/>
      <dgm:spPr/>
      <dgm:t>
        <a:bodyPr/>
        <a:lstStyle/>
        <a:p>
          <a:endParaRPr lang="fr-FR"/>
        </a:p>
      </dgm:t>
    </dgm:pt>
    <dgm:pt modelId="{F14D3A4D-BED5-D043-B9E1-B3FA00F4EE98}" type="sibTrans" cxnId="{52FCAD6E-4BB2-3B42-936A-33F0ABB62F70}">
      <dgm:prSet/>
      <dgm:spPr/>
      <dgm:t>
        <a:bodyPr/>
        <a:lstStyle/>
        <a:p>
          <a:endParaRPr lang="fr-FR"/>
        </a:p>
      </dgm:t>
    </dgm:pt>
    <dgm:pt modelId="{7FB85CC5-D6E3-DD48-8336-B635ADC7A334}" type="pres">
      <dgm:prSet presAssocID="{BAD69FCB-434D-9241-A929-552501D8B853}" presName="linearFlow" presStyleCnt="0">
        <dgm:presLayoutVars>
          <dgm:resizeHandles val="exact"/>
        </dgm:presLayoutVars>
      </dgm:prSet>
      <dgm:spPr/>
    </dgm:pt>
    <dgm:pt modelId="{D974688E-35DB-4340-9B49-044838405370}" type="pres">
      <dgm:prSet presAssocID="{9E9ADD42-BC9F-D14C-90B4-422E2D4B7CA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75B3CA-0B74-5E42-B401-5A50ED52AFF1}" type="pres">
      <dgm:prSet presAssocID="{9B9C185C-22C0-0441-B57F-388D6CD726F1}" presName="sibTrans" presStyleLbl="sibTrans2D1" presStyleIdx="0" presStyleCnt="3"/>
      <dgm:spPr/>
      <dgm:t>
        <a:bodyPr/>
        <a:lstStyle/>
        <a:p>
          <a:endParaRPr lang="fr-FR"/>
        </a:p>
      </dgm:t>
    </dgm:pt>
    <dgm:pt modelId="{11BE1684-1D5E-1544-9236-DE1989A856CF}" type="pres">
      <dgm:prSet presAssocID="{9B9C185C-22C0-0441-B57F-388D6CD726F1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708254A4-3D7B-8444-802D-8B231CA7045E}" type="pres">
      <dgm:prSet presAssocID="{6922D867-0E95-6C47-BE0D-8A1765ADA0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9497D6-8F1A-564B-920F-8A521A1C53DE}" type="pres">
      <dgm:prSet presAssocID="{E39AD34D-BADD-E84C-91B6-FCB2CAB0D7A0}" presName="sibTrans" presStyleLbl="sibTrans2D1" presStyleIdx="1" presStyleCnt="3"/>
      <dgm:spPr/>
      <dgm:t>
        <a:bodyPr/>
        <a:lstStyle/>
        <a:p>
          <a:endParaRPr lang="fr-FR"/>
        </a:p>
      </dgm:t>
    </dgm:pt>
    <dgm:pt modelId="{EC4B141F-AF16-4A45-8D3B-5766E577B05F}" type="pres">
      <dgm:prSet presAssocID="{E39AD34D-BADD-E84C-91B6-FCB2CAB0D7A0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84B8EB96-D326-874F-9780-88E873EDDCC8}" type="pres">
      <dgm:prSet presAssocID="{BA7CAC5F-132D-B94F-8174-621AD6D703D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03EC72-7A99-F54C-9DA6-D287EBDA8F65}" type="pres">
      <dgm:prSet presAssocID="{5BD02538-5745-DE4B-8EB8-C3FC570887E7}" presName="sibTrans" presStyleLbl="sibTrans2D1" presStyleIdx="2" presStyleCnt="3"/>
      <dgm:spPr/>
      <dgm:t>
        <a:bodyPr/>
        <a:lstStyle/>
        <a:p>
          <a:endParaRPr lang="fr-FR"/>
        </a:p>
      </dgm:t>
    </dgm:pt>
    <dgm:pt modelId="{CC588B22-4E30-6449-B5B2-EF68FBDC23D4}" type="pres">
      <dgm:prSet presAssocID="{5BD02538-5745-DE4B-8EB8-C3FC570887E7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3C9B9A75-6624-6344-B772-996F4967006B}" type="pres">
      <dgm:prSet presAssocID="{290189F3-88F0-D44C-82C0-70A3948A4A7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2E1D3E6-C1AA-E84A-85AD-D5A918A863EF}" type="presOf" srcId="{5BD02538-5745-DE4B-8EB8-C3FC570887E7}" destId="{4003EC72-7A99-F54C-9DA6-D287EBDA8F65}" srcOrd="0" destOrd="0" presId="urn:microsoft.com/office/officeart/2005/8/layout/process2"/>
    <dgm:cxn modelId="{BE68DFBC-2798-9441-9DD0-0F7225C16BD6}" type="presOf" srcId="{BAD69FCB-434D-9241-A929-552501D8B853}" destId="{7FB85CC5-D6E3-DD48-8336-B635ADC7A334}" srcOrd="0" destOrd="0" presId="urn:microsoft.com/office/officeart/2005/8/layout/process2"/>
    <dgm:cxn modelId="{5640153F-BFCE-A549-86E8-B82E6C17DC19}" type="presOf" srcId="{5BD02538-5745-DE4B-8EB8-C3FC570887E7}" destId="{CC588B22-4E30-6449-B5B2-EF68FBDC23D4}" srcOrd="1" destOrd="0" presId="urn:microsoft.com/office/officeart/2005/8/layout/process2"/>
    <dgm:cxn modelId="{717213A3-0509-D045-9F06-C29708451565}" type="presOf" srcId="{BA7CAC5F-132D-B94F-8174-621AD6D703DA}" destId="{84B8EB96-D326-874F-9780-88E873EDDCC8}" srcOrd="0" destOrd="0" presId="urn:microsoft.com/office/officeart/2005/8/layout/process2"/>
    <dgm:cxn modelId="{F92790A8-9454-904B-B1D2-32F06FF2216D}" type="presOf" srcId="{E39AD34D-BADD-E84C-91B6-FCB2CAB0D7A0}" destId="{5E9497D6-8F1A-564B-920F-8A521A1C53DE}" srcOrd="0" destOrd="0" presId="urn:microsoft.com/office/officeart/2005/8/layout/process2"/>
    <dgm:cxn modelId="{DCEDB0F0-C524-E848-A6D7-DD8EA5FE6643}" type="presOf" srcId="{9B9C185C-22C0-0441-B57F-388D6CD726F1}" destId="{4D75B3CA-0B74-5E42-B401-5A50ED52AFF1}" srcOrd="0" destOrd="0" presId="urn:microsoft.com/office/officeart/2005/8/layout/process2"/>
    <dgm:cxn modelId="{CD3B3648-B827-164C-8B47-1574FCBA2D8A}" type="presOf" srcId="{E39AD34D-BADD-E84C-91B6-FCB2CAB0D7A0}" destId="{EC4B141F-AF16-4A45-8D3B-5766E577B05F}" srcOrd="1" destOrd="0" presId="urn:microsoft.com/office/officeart/2005/8/layout/process2"/>
    <dgm:cxn modelId="{3B2A926C-3A5B-2F4C-A834-B30FF86D825B}" type="presOf" srcId="{6922D867-0E95-6C47-BE0D-8A1765ADA07B}" destId="{708254A4-3D7B-8444-802D-8B231CA7045E}" srcOrd="0" destOrd="0" presId="urn:microsoft.com/office/officeart/2005/8/layout/process2"/>
    <dgm:cxn modelId="{52FCAD6E-4BB2-3B42-936A-33F0ABB62F70}" srcId="{BAD69FCB-434D-9241-A929-552501D8B853}" destId="{290189F3-88F0-D44C-82C0-70A3948A4A7D}" srcOrd="3" destOrd="0" parTransId="{D981886C-1244-2142-BDED-C207D552E4AC}" sibTransId="{F14D3A4D-BED5-D043-B9E1-B3FA00F4EE98}"/>
    <dgm:cxn modelId="{81C9FE7B-28F1-B047-AA7E-1A8C4F2F92E3}" type="presOf" srcId="{9E9ADD42-BC9F-D14C-90B4-422E2D4B7CA4}" destId="{D974688E-35DB-4340-9B49-044838405370}" srcOrd="0" destOrd="0" presId="urn:microsoft.com/office/officeart/2005/8/layout/process2"/>
    <dgm:cxn modelId="{D1887E24-2A41-A946-96D2-746CCB75B372}" srcId="{BAD69FCB-434D-9241-A929-552501D8B853}" destId="{6922D867-0E95-6C47-BE0D-8A1765ADA07B}" srcOrd="1" destOrd="0" parTransId="{C2C5BE37-EF46-3746-8484-A9D0A5F84B0D}" sibTransId="{E39AD34D-BADD-E84C-91B6-FCB2CAB0D7A0}"/>
    <dgm:cxn modelId="{F20FA65E-B744-8B4B-B799-BE7F711CA96C}" type="presOf" srcId="{290189F3-88F0-D44C-82C0-70A3948A4A7D}" destId="{3C9B9A75-6624-6344-B772-996F4967006B}" srcOrd="0" destOrd="0" presId="urn:microsoft.com/office/officeart/2005/8/layout/process2"/>
    <dgm:cxn modelId="{BAA54C9D-7DEF-E148-9F6A-732EA2E4926B}" srcId="{BAD69FCB-434D-9241-A929-552501D8B853}" destId="{9E9ADD42-BC9F-D14C-90B4-422E2D4B7CA4}" srcOrd="0" destOrd="0" parTransId="{8B592C98-4317-6E4B-ADC0-3114BF4D52C1}" sibTransId="{9B9C185C-22C0-0441-B57F-388D6CD726F1}"/>
    <dgm:cxn modelId="{9D421553-227E-9D48-87B3-8C1762D01B0A}" srcId="{BAD69FCB-434D-9241-A929-552501D8B853}" destId="{BA7CAC5F-132D-B94F-8174-621AD6D703DA}" srcOrd="2" destOrd="0" parTransId="{81962B72-3838-6D4B-ADB2-9980BBDB5666}" sibTransId="{5BD02538-5745-DE4B-8EB8-C3FC570887E7}"/>
    <dgm:cxn modelId="{B15FD24F-AE78-D142-BF2B-4CC4679AA8E5}" type="presOf" srcId="{9B9C185C-22C0-0441-B57F-388D6CD726F1}" destId="{11BE1684-1D5E-1544-9236-DE1989A856CF}" srcOrd="1" destOrd="0" presId="urn:microsoft.com/office/officeart/2005/8/layout/process2"/>
    <dgm:cxn modelId="{D90B4C04-FE6D-5D4C-B6E6-F9518ECA64D9}" type="presParOf" srcId="{7FB85CC5-D6E3-DD48-8336-B635ADC7A334}" destId="{D974688E-35DB-4340-9B49-044838405370}" srcOrd="0" destOrd="0" presId="urn:microsoft.com/office/officeart/2005/8/layout/process2"/>
    <dgm:cxn modelId="{93EF49D2-AAEE-934F-8B57-0BEEEDF4E42A}" type="presParOf" srcId="{7FB85CC5-D6E3-DD48-8336-B635ADC7A334}" destId="{4D75B3CA-0B74-5E42-B401-5A50ED52AFF1}" srcOrd="1" destOrd="0" presId="urn:microsoft.com/office/officeart/2005/8/layout/process2"/>
    <dgm:cxn modelId="{41B9C88E-B78A-6240-871D-D6E2BD022EA1}" type="presParOf" srcId="{4D75B3CA-0B74-5E42-B401-5A50ED52AFF1}" destId="{11BE1684-1D5E-1544-9236-DE1989A856CF}" srcOrd="0" destOrd="0" presId="urn:microsoft.com/office/officeart/2005/8/layout/process2"/>
    <dgm:cxn modelId="{619B102C-8118-5142-A896-BF96F19CFFFC}" type="presParOf" srcId="{7FB85CC5-D6E3-DD48-8336-B635ADC7A334}" destId="{708254A4-3D7B-8444-802D-8B231CA7045E}" srcOrd="2" destOrd="0" presId="urn:microsoft.com/office/officeart/2005/8/layout/process2"/>
    <dgm:cxn modelId="{84132210-D2A3-C74D-BBF8-166430577B7C}" type="presParOf" srcId="{7FB85CC5-D6E3-DD48-8336-B635ADC7A334}" destId="{5E9497D6-8F1A-564B-920F-8A521A1C53DE}" srcOrd="3" destOrd="0" presId="urn:microsoft.com/office/officeart/2005/8/layout/process2"/>
    <dgm:cxn modelId="{9B535FFF-4313-8142-85D5-05012D409141}" type="presParOf" srcId="{5E9497D6-8F1A-564B-920F-8A521A1C53DE}" destId="{EC4B141F-AF16-4A45-8D3B-5766E577B05F}" srcOrd="0" destOrd="0" presId="urn:microsoft.com/office/officeart/2005/8/layout/process2"/>
    <dgm:cxn modelId="{14D33A4D-092A-8544-91E6-ED748F622E1A}" type="presParOf" srcId="{7FB85CC5-D6E3-DD48-8336-B635ADC7A334}" destId="{84B8EB96-D326-874F-9780-88E873EDDCC8}" srcOrd="4" destOrd="0" presId="urn:microsoft.com/office/officeart/2005/8/layout/process2"/>
    <dgm:cxn modelId="{36C81540-57B0-7549-99B9-941761551513}" type="presParOf" srcId="{7FB85CC5-D6E3-DD48-8336-B635ADC7A334}" destId="{4003EC72-7A99-F54C-9DA6-D287EBDA8F65}" srcOrd="5" destOrd="0" presId="urn:microsoft.com/office/officeart/2005/8/layout/process2"/>
    <dgm:cxn modelId="{8101FCF3-3385-524E-BE1E-0E4FCDF0E101}" type="presParOf" srcId="{4003EC72-7A99-F54C-9DA6-D287EBDA8F65}" destId="{CC588B22-4E30-6449-B5B2-EF68FBDC23D4}" srcOrd="0" destOrd="0" presId="urn:microsoft.com/office/officeart/2005/8/layout/process2"/>
    <dgm:cxn modelId="{FF5D0BB8-D25F-8047-9DE2-C8C93503009B}" type="presParOf" srcId="{7FB85CC5-D6E3-DD48-8336-B635ADC7A334}" destId="{3C9B9A75-6624-6344-B772-996F4967006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DBC83-CC1B-C24B-866A-EE750A068DD8}">
      <dsp:nvSpPr>
        <dsp:cNvPr id="0" name=""/>
        <dsp:cNvSpPr/>
      </dsp:nvSpPr>
      <dsp:spPr>
        <a:xfrm>
          <a:off x="4112226" y="1210992"/>
          <a:ext cx="3533068" cy="336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167"/>
              </a:lnTo>
              <a:lnTo>
                <a:pt x="3533068" y="229167"/>
              </a:lnTo>
              <a:lnTo>
                <a:pt x="3533068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FCB31-80BC-5C4D-8969-1B2138A817F0}">
      <dsp:nvSpPr>
        <dsp:cNvPr id="0" name=""/>
        <dsp:cNvSpPr/>
      </dsp:nvSpPr>
      <dsp:spPr>
        <a:xfrm>
          <a:off x="4112226" y="1210992"/>
          <a:ext cx="2119840" cy="336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167"/>
              </a:lnTo>
              <a:lnTo>
                <a:pt x="2119840" y="229167"/>
              </a:lnTo>
              <a:lnTo>
                <a:pt x="2119840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A7785-8412-1749-903A-BD64EB18C776}">
      <dsp:nvSpPr>
        <dsp:cNvPr id="0" name=""/>
        <dsp:cNvSpPr/>
      </dsp:nvSpPr>
      <dsp:spPr>
        <a:xfrm>
          <a:off x="4112226" y="1210992"/>
          <a:ext cx="706613" cy="336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167"/>
              </a:lnTo>
              <a:lnTo>
                <a:pt x="706613" y="229167"/>
              </a:lnTo>
              <a:lnTo>
                <a:pt x="706613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F499D-C722-7D42-B8F2-C7873E59F44A}">
      <dsp:nvSpPr>
        <dsp:cNvPr id="0" name=""/>
        <dsp:cNvSpPr/>
      </dsp:nvSpPr>
      <dsp:spPr>
        <a:xfrm>
          <a:off x="3405612" y="1210992"/>
          <a:ext cx="706613" cy="336283"/>
        </a:xfrm>
        <a:custGeom>
          <a:avLst/>
          <a:gdLst/>
          <a:ahLst/>
          <a:cxnLst/>
          <a:rect l="0" t="0" r="0" b="0"/>
          <a:pathLst>
            <a:path>
              <a:moveTo>
                <a:pt x="706613" y="0"/>
              </a:moveTo>
              <a:lnTo>
                <a:pt x="706613" y="229167"/>
              </a:lnTo>
              <a:lnTo>
                <a:pt x="0" y="229167"/>
              </a:lnTo>
              <a:lnTo>
                <a:pt x="0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04CEC-3B2B-944A-9785-2C18315E0CA2}">
      <dsp:nvSpPr>
        <dsp:cNvPr id="0" name=""/>
        <dsp:cNvSpPr/>
      </dsp:nvSpPr>
      <dsp:spPr>
        <a:xfrm>
          <a:off x="1992385" y="1210992"/>
          <a:ext cx="2119840" cy="336283"/>
        </a:xfrm>
        <a:custGeom>
          <a:avLst/>
          <a:gdLst/>
          <a:ahLst/>
          <a:cxnLst/>
          <a:rect l="0" t="0" r="0" b="0"/>
          <a:pathLst>
            <a:path>
              <a:moveTo>
                <a:pt x="2119840" y="0"/>
              </a:moveTo>
              <a:lnTo>
                <a:pt x="2119840" y="229167"/>
              </a:lnTo>
              <a:lnTo>
                <a:pt x="0" y="229167"/>
              </a:lnTo>
              <a:lnTo>
                <a:pt x="0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B4862-2BBA-5142-A54F-51BFBC5FE3ED}">
      <dsp:nvSpPr>
        <dsp:cNvPr id="0" name=""/>
        <dsp:cNvSpPr/>
      </dsp:nvSpPr>
      <dsp:spPr>
        <a:xfrm>
          <a:off x="579158" y="1210992"/>
          <a:ext cx="3533068" cy="336283"/>
        </a:xfrm>
        <a:custGeom>
          <a:avLst/>
          <a:gdLst/>
          <a:ahLst/>
          <a:cxnLst/>
          <a:rect l="0" t="0" r="0" b="0"/>
          <a:pathLst>
            <a:path>
              <a:moveTo>
                <a:pt x="3533068" y="0"/>
              </a:moveTo>
              <a:lnTo>
                <a:pt x="3533068" y="229167"/>
              </a:lnTo>
              <a:lnTo>
                <a:pt x="0" y="229167"/>
              </a:lnTo>
              <a:lnTo>
                <a:pt x="0" y="336283"/>
              </a:lnTo>
            </a:path>
          </a:pathLst>
        </a:custGeom>
        <a:noFill/>
        <a:ln w="285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09409-CF64-6F4D-A79E-2E3DCBBF67E3}">
      <dsp:nvSpPr>
        <dsp:cNvPr id="0" name=""/>
        <dsp:cNvSpPr/>
      </dsp:nvSpPr>
      <dsp:spPr>
        <a:xfrm>
          <a:off x="3534087" y="476756"/>
          <a:ext cx="1156276" cy="734235"/>
        </a:xfrm>
        <a:prstGeom prst="roundRect">
          <a:avLst>
            <a:gd name="adj" fmla="val 10000"/>
          </a:avLst>
        </a:prstGeom>
        <a:solidFill>
          <a:srgbClr val="99CC00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1BC114-3FBF-FD44-ABCB-CC7D4C2E51CF}">
      <dsp:nvSpPr>
        <dsp:cNvPr id="0" name=""/>
        <dsp:cNvSpPr/>
      </dsp:nvSpPr>
      <dsp:spPr>
        <a:xfrm>
          <a:off x="3662563" y="59880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root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3684068" y="620312"/>
        <a:ext cx="1113266" cy="691225"/>
      </dsp:txXfrm>
    </dsp:sp>
    <dsp:sp modelId="{FA13C129-8F80-974F-B578-050385B86AF5}">
      <dsp:nvSpPr>
        <dsp:cNvPr id="0" name=""/>
        <dsp:cNvSpPr/>
      </dsp:nvSpPr>
      <dsp:spPr>
        <a:xfrm>
          <a:off x="1019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6EB8C5-03AD-0946-9C99-B6DB1FCCEC8B}">
      <dsp:nvSpPr>
        <dsp:cNvPr id="0" name=""/>
        <dsp:cNvSpPr/>
      </dsp:nvSpPr>
      <dsp:spPr>
        <a:xfrm>
          <a:off x="129494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frameworks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150999" y="1690832"/>
        <a:ext cx="1113266" cy="691225"/>
      </dsp:txXfrm>
    </dsp:sp>
    <dsp:sp modelId="{67DD9188-2691-134B-844E-FA812E52536F}">
      <dsp:nvSpPr>
        <dsp:cNvPr id="0" name=""/>
        <dsp:cNvSpPr/>
      </dsp:nvSpPr>
      <dsp:spPr>
        <a:xfrm>
          <a:off x="1414246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EF4507-FAA4-BB47-9820-614044CD3494}">
      <dsp:nvSpPr>
        <dsp:cNvPr id="0" name=""/>
        <dsp:cNvSpPr/>
      </dsp:nvSpPr>
      <dsp:spPr>
        <a:xfrm>
          <a:off x="1542722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device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1564227" y="1690832"/>
        <a:ext cx="1113266" cy="691225"/>
      </dsp:txXfrm>
    </dsp:sp>
    <dsp:sp modelId="{FD17BF0E-4420-5C49-8C9D-DE6D72CF79B3}">
      <dsp:nvSpPr>
        <dsp:cNvPr id="0" name=""/>
        <dsp:cNvSpPr/>
      </dsp:nvSpPr>
      <dsp:spPr>
        <a:xfrm>
          <a:off x="2827474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92E4C7-E2E0-F74D-975E-B69DE03B7EAD}">
      <dsp:nvSpPr>
        <dsp:cNvPr id="0" name=""/>
        <dsp:cNvSpPr/>
      </dsp:nvSpPr>
      <dsp:spPr>
        <a:xfrm>
          <a:off x="2955949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kernel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2977454" y="1690832"/>
        <a:ext cx="1113266" cy="691225"/>
      </dsp:txXfrm>
    </dsp:sp>
    <dsp:sp modelId="{BE3E5841-D10A-6549-AE3B-E4AF05786778}">
      <dsp:nvSpPr>
        <dsp:cNvPr id="0" name=""/>
        <dsp:cNvSpPr/>
      </dsp:nvSpPr>
      <dsp:spPr>
        <a:xfrm>
          <a:off x="4240701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EA1FE3-0593-374B-B792-67ECAAFC09D6}">
      <dsp:nvSpPr>
        <dsp:cNvPr id="0" name=""/>
        <dsp:cNvSpPr/>
      </dsp:nvSpPr>
      <dsp:spPr>
        <a:xfrm>
          <a:off x="4369176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vendor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4390681" y="1690832"/>
        <a:ext cx="1113266" cy="691225"/>
      </dsp:txXfrm>
    </dsp:sp>
    <dsp:sp modelId="{827C183E-EF5F-8344-8978-B291DFBED7F8}">
      <dsp:nvSpPr>
        <dsp:cNvPr id="0" name=""/>
        <dsp:cNvSpPr/>
      </dsp:nvSpPr>
      <dsp:spPr>
        <a:xfrm>
          <a:off x="5653928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1185BA-12EA-154A-B761-45B35060B66C}">
      <dsp:nvSpPr>
        <dsp:cNvPr id="0" name=""/>
        <dsp:cNvSpPr/>
      </dsp:nvSpPr>
      <dsp:spPr>
        <a:xfrm>
          <a:off x="5782404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i="0" kern="1200" dirty="0" err="1" smtClean="0">
              <a:latin typeface="Roboto Black"/>
              <a:cs typeface="Roboto Black"/>
            </a:rPr>
            <a:t>build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5803909" y="1690832"/>
        <a:ext cx="1113266" cy="691225"/>
      </dsp:txXfrm>
    </dsp:sp>
    <dsp:sp modelId="{0CDDE50C-4E15-A44A-81BD-093D100B124C}">
      <dsp:nvSpPr>
        <dsp:cNvPr id="0" name=""/>
        <dsp:cNvSpPr/>
      </dsp:nvSpPr>
      <dsp:spPr>
        <a:xfrm>
          <a:off x="7067156" y="1547276"/>
          <a:ext cx="1156276" cy="734235"/>
        </a:xfrm>
        <a:prstGeom prst="roundRect">
          <a:avLst>
            <a:gd name="adj" fmla="val 10000"/>
          </a:avLst>
        </a:prstGeom>
        <a:solidFill>
          <a:srgbClr val="FFBB33"/>
        </a:solidFill>
        <a:ln w="412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0DE28C-5E51-C245-8A7A-B9CF2B60CE6D}">
      <dsp:nvSpPr>
        <dsp:cNvPr id="0" name=""/>
        <dsp:cNvSpPr/>
      </dsp:nvSpPr>
      <dsp:spPr>
        <a:xfrm>
          <a:off x="7195631" y="1669327"/>
          <a:ext cx="1156276" cy="734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>
              <a:latin typeface="Roboto Black"/>
              <a:cs typeface="Roboto Black"/>
            </a:rPr>
            <a:t>…</a:t>
          </a:r>
          <a:endParaRPr lang="fr-FR" sz="1400" b="0" i="0" kern="1200" dirty="0">
            <a:latin typeface="Roboto Black"/>
            <a:cs typeface="Roboto Black"/>
          </a:endParaRPr>
        </a:p>
      </dsp:txBody>
      <dsp:txXfrm>
        <a:off x="7217136" y="1690832"/>
        <a:ext cx="1113266" cy="691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4688E-35DB-4340-9B49-044838405370}">
      <dsp:nvSpPr>
        <dsp:cNvPr id="0" name=""/>
        <dsp:cNvSpPr/>
      </dsp:nvSpPr>
      <dsp:spPr>
        <a:xfrm>
          <a:off x="496851" y="2295"/>
          <a:ext cx="1536920" cy="8538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Pas de chance</a:t>
          </a:r>
          <a:endParaRPr lang="fr-FR" sz="2200" kern="1200" dirty="0"/>
        </a:p>
      </dsp:txBody>
      <dsp:txXfrm>
        <a:off x="521859" y="27303"/>
        <a:ext cx="1486904" cy="803828"/>
      </dsp:txXfrm>
    </dsp:sp>
    <dsp:sp modelId="{4D75B3CA-0B74-5E42-B401-5A50ED52AFF1}">
      <dsp:nvSpPr>
        <dsp:cNvPr id="0" name=""/>
        <dsp:cNvSpPr/>
      </dsp:nvSpPr>
      <dsp:spPr>
        <a:xfrm rot="5400000">
          <a:off x="1105216" y="877486"/>
          <a:ext cx="320191" cy="3842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/>
        </a:p>
      </dsp:txBody>
      <dsp:txXfrm rot="-5400000">
        <a:off x="1150043" y="909506"/>
        <a:ext cx="230538" cy="224134"/>
      </dsp:txXfrm>
    </dsp:sp>
    <dsp:sp modelId="{708254A4-3D7B-8444-802D-8B231CA7045E}">
      <dsp:nvSpPr>
        <dsp:cNvPr id="0" name=""/>
        <dsp:cNvSpPr/>
      </dsp:nvSpPr>
      <dsp:spPr>
        <a:xfrm>
          <a:off x="496851" y="1283062"/>
          <a:ext cx="1536920" cy="853844"/>
        </a:xfrm>
        <a:prstGeom prst="roundRect">
          <a:avLst>
            <a:gd name="adj" fmla="val 10000"/>
          </a:avLst>
        </a:prstGeom>
        <a:solidFill>
          <a:schemeClr val="accent4">
            <a:hueOff val="-4334388"/>
            <a:satOff val="20563"/>
            <a:lumOff val="-4444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Un peu chanceux</a:t>
          </a:r>
          <a:endParaRPr lang="fr-FR" sz="2200" kern="1200" dirty="0"/>
        </a:p>
      </dsp:txBody>
      <dsp:txXfrm>
        <a:off x="521859" y="1308070"/>
        <a:ext cx="1486904" cy="803828"/>
      </dsp:txXfrm>
    </dsp:sp>
    <dsp:sp modelId="{5E9497D6-8F1A-564B-920F-8A521A1C53DE}">
      <dsp:nvSpPr>
        <dsp:cNvPr id="0" name=""/>
        <dsp:cNvSpPr/>
      </dsp:nvSpPr>
      <dsp:spPr>
        <a:xfrm rot="5400000">
          <a:off x="1105216" y="2158252"/>
          <a:ext cx="320191" cy="3842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501581"/>
            <a:satOff val="30845"/>
            <a:lumOff val="-6667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/>
        </a:p>
      </dsp:txBody>
      <dsp:txXfrm rot="-5400000">
        <a:off x="1150043" y="2190272"/>
        <a:ext cx="230538" cy="224134"/>
      </dsp:txXfrm>
    </dsp:sp>
    <dsp:sp modelId="{84B8EB96-D326-874F-9780-88E873EDDCC8}">
      <dsp:nvSpPr>
        <dsp:cNvPr id="0" name=""/>
        <dsp:cNvSpPr/>
      </dsp:nvSpPr>
      <dsp:spPr>
        <a:xfrm>
          <a:off x="496851" y="2563829"/>
          <a:ext cx="1536920" cy="853844"/>
        </a:xfrm>
        <a:prstGeom prst="roundRect">
          <a:avLst>
            <a:gd name="adj" fmla="val 10000"/>
          </a:avLst>
        </a:prstGeom>
        <a:solidFill>
          <a:schemeClr val="accent4">
            <a:hueOff val="-8668775"/>
            <a:satOff val="41126"/>
            <a:lumOff val="-8889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Très chanceux</a:t>
          </a:r>
          <a:endParaRPr lang="fr-FR" sz="2200" kern="1200" dirty="0"/>
        </a:p>
      </dsp:txBody>
      <dsp:txXfrm>
        <a:off x="521859" y="2588837"/>
        <a:ext cx="1486904" cy="803828"/>
      </dsp:txXfrm>
    </dsp:sp>
    <dsp:sp modelId="{4003EC72-7A99-F54C-9DA6-D287EBDA8F65}">
      <dsp:nvSpPr>
        <dsp:cNvPr id="0" name=""/>
        <dsp:cNvSpPr/>
      </dsp:nvSpPr>
      <dsp:spPr>
        <a:xfrm rot="5400000">
          <a:off x="1105216" y="3439019"/>
          <a:ext cx="320191" cy="3842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3003162"/>
            <a:satOff val="61689"/>
            <a:lumOff val="-13333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/>
        </a:p>
      </dsp:txBody>
      <dsp:txXfrm rot="-5400000">
        <a:off x="1150043" y="3471039"/>
        <a:ext cx="230538" cy="224134"/>
      </dsp:txXfrm>
    </dsp:sp>
    <dsp:sp modelId="{3C9B9A75-6624-6344-B772-996F4967006B}">
      <dsp:nvSpPr>
        <dsp:cNvPr id="0" name=""/>
        <dsp:cNvSpPr/>
      </dsp:nvSpPr>
      <dsp:spPr>
        <a:xfrm>
          <a:off x="496851" y="3844596"/>
          <a:ext cx="1536920" cy="853844"/>
        </a:xfrm>
        <a:prstGeom prst="roundRect">
          <a:avLst>
            <a:gd name="adj" fmla="val 10000"/>
          </a:avLst>
        </a:prstGeom>
        <a:solidFill>
          <a:schemeClr val="accent4">
            <a:hueOff val="-13003162"/>
            <a:satOff val="61689"/>
            <a:lumOff val="-13333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Jouez au loto !</a:t>
          </a:r>
          <a:endParaRPr lang="fr-FR" sz="2200" kern="1200" dirty="0"/>
        </a:p>
      </dsp:txBody>
      <dsp:txXfrm>
        <a:off x="521859" y="3869604"/>
        <a:ext cx="1486904" cy="80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B7D58-A98B-40BD-8441-28FD5709803B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EEA4-6C5C-43C0-A343-358AC84C1F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existe une multitude de téléphones ayant pour point commun</a:t>
            </a:r>
            <a:r>
              <a:rPr lang="fr-FR" baseline="0" dirty="0" smtClean="0"/>
              <a:t> le système 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Pourtant, chacun possède une UI/UX différente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98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-j xx</a:t>
            </a:r>
            <a:r>
              <a:rPr lang="fr-FR" baseline="0" dirty="0" smtClean="0"/>
              <a:t> marche aussi avec repo </a:t>
            </a:r>
            <a:r>
              <a:rPr lang="fr-FR" baseline="0" dirty="0" err="1" smtClean="0"/>
              <a:t>sync</a:t>
            </a:r>
            <a:r>
              <a:rPr lang="fr-FR" baseline="0" dirty="0" smtClean="0"/>
              <a:t>, mais bon évitez de tuer </a:t>
            </a:r>
            <a:r>
              <a:rPr lang="fr-FR" baseline="0" dirty="0" err="1" smtClean="0"/>
              <a:t>github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77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point : on va commencer à s’amuser à supprimer</a:t>
            </a:r>
            <a:r>
              <a:rPr lang="fr-FR" baseline="0" dirty="0" smtClean="0"/>
              <a:t> et ajouter des fichiers </a:t>
            </a:r>
            <a:r>
              <a:rPr lang="fr-FR" baseline="0" dirty="0" err="1" smtClean="0"/>
              <a:t>prop</a:t>
            </a:r>
            <a:r>
              <a:rPr lang="fr-FR" baseline="0" dirty="0" smtClean="0"/>
              <a:t> jusqu’à arriver à</a:t>
            </a:r>
          </a:p>
          <a:p>
            <a:r>
              <a:rPr lang="fr-FR" baseline="0" dirty="0" smtClean="0"/>
              <a:t>le faire booter. Armez vous de patience, et surtout d’</a:t>
            </a:r>
            <a:r>
              <a:rPr lang="fr-FR" baseline="0" dirty="0" err="1" smtClean="0"/>
              <a:t>adb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logcat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09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Puisque Google autorise les modifications du système, chacun</a:t>
            </a:r>
            <a:r>
              <a:rPr lang="fr-FR" baseline="0" dirty="0" smtClean="0"/>
              <a:t> fait sa sauce et peut la vendre, à condition que les </a:t>
            </a:r>
            <a:r>
              <a:rPr lang="fr-FR" baseline="0" dirty="0" err="1" smtClean="0"/>
              <a:t>apps</a:t>
            </a:r>
            <a:r>
              <a:rPr lang="fr-FR" baseline="0" dirty="0" smtClean="0"/>
              <a:t> tournent</a:t>
            </a:r>
          </a:p>
          <a:p>
            <a:r>
              <a:rPr lang="fr-FR" baseline="0" dirty="0" smtClean="0"/>
              <a:t>On peut facilement remarquer les différences et les similitudes, surtout comparé à l’AOSP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98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L’expérience </a:t>
            </a:r>
            <a:r>
              <a:rPr lang="fr-FR" dirty="0" err="1" smtClean="0"/>
              <a:t>android</a:t>
            </a:r>
            <a:r>
              <a:rPr lang="fr-FR" dirty="0" smtClean="0"/>
              <a:t> pure est </a:t>
            </a:r>
            <a:r>
              <a:rPr lang="fr-FR" dirty="0" err="1" smtClean="0"/>
              <a:t>dispo</a:t>
            </a:r>
            <a:r>
              <a:rPr lang="fr-FR" dirty="0" smtClean="0"/>
              <a:t> via les </a:t>
            </a:r>
            <a:r>
              <a:rPr lang="fr-FR" dirty="0" err="1" smtClean="0"/>
              <a:t>nexus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google</a:t>
            </a:r>
            <a:r>
              <a:rPr lang="fr-FR" baseline="0" dirty="0" smtClean="0"/>
              <a:t>, et la majorité des autres produits 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 ont très souvent une interface modifiée (surcouche)</a:t>
            </a:r>
          </a:p>
          <a:p>
            <a:r>
              <a:rPr lang="fr-FR" baseline="0" dirty="0" smtClean="0"/>
              <a:t>par les constructeurs et les opérateurs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98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CM a été </a:t>
            </a:r>
            <a:r>
              <a:rPr lang="fr-FR" dirty="0" err="1" smtClean="0"/>
              <a:t>developpé</a:t>
            </a:r>
            <a:r>
              <a:rPr lang="fr-FR" dirty="0" smtClean="0"/>
              <a:t> à la base par </a:t>
            </a:r>
            <a:r>
              <a:rPr lang="fr-FR" dirty="0" err="1" smtClean="0"/>
              <a:t>Cyanogen</a:t>
            </a:r>
            <a:r>
              <a:rPr lang="fr-FR" dirty="0" smtClean="0"/>
              <a:t>, pour le HTC </a:t>
            </a:r>
            <a:r>
              <a:rPr lang="fr-FR" dirty="0" err="1" smtClean="0"/>
              <a:t>magic</a:t>
            </a:r>
            <a:r>
              <a:rPr lang="fr-FR" dirty="0" smtClean="0"/>
              <a:t> dans le but d’offrir</a:t>
            </a:r>
            <a:r>
              <a:rPr lang="fr-FR" baseline="0" dirty="0" smtClean="0"/>
              <a:t> quelques fonctions en + et </a:t>
            </a:r>
          </a:p>
          <a:p>
            <a:r>
              <a:rPr lang="fr-FR" baseline="0" dirty="0" smtClean="0"/>
              <a:t>des perfs améliorées</a:t>
            </a:r>
          </a:p>
          <a:p>
            <a:r>
              <a:rPr lang="fr-FR" dirty="0" smtClean="0"/>
              <a:t>Toujours à jour des source</a:t>
            </a:r>
            <a:r>
              <a:rPr lang="fr-FR" baseline="0" dirty="0" smtClean="0"/>
              <a:t>s de Google et des releases majeures</a:t>
            </a:r>
          </a:p>
          <a:p>
            <a:r>
              <a:rPr lang="fr-FR" baseline="0" dirty="0" smtClean="0"/>
              <a:t>140 périphériques supportés (</a:t>
            </a:r>
            <a:r>
              <a:rPr lang="fr-FR" baseline="0" dirty="0" err="1" smtClean="0"/>
              <a:t>càd</a:t>
            </a:r>
            <a:r>
              <a:rPr lang="fr-FR" baseline="0" dirty="0" smtClean="0"/>
              <a:t> en </a:t>
            </a:r>
            <a:r>
              <a:rPr lang="fr-FR" baseline="0" dirty="0" err="1" smtClean="0"/>
              <a:t>nightly</a:t>
            </a:r>
            <a:r>
              <a:rPr lang="fr-FR" baseline="0" dirty="0" smtClean="0"/>
              <a:t>, toutes versions de CM confondues)</a:t>
            </a:r>
          </a:p>
          <a:p>
            <a:r>
              <a:rPr lang="fr-FR" baseline="0" dirty="0" smtClean="0"/>
              <a:t>3,1 millions d’installations dont 1,4 millions par des releases officielles et 1,7 millions non-officielles (compilé soi même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754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pars sur le principe que vous avez un minimum de connaissances dans l’univers Linux et </a:t>
            </a:r>
            <a:r>
              <a:rPr lang="fr-FR" dirty="0" err="1" smtClean="0"/>
              <a:t>Android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16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63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s’agit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libs</a:t>
            </a:r>
            <a:r>
              <a:rPr lang="fr-FR" baseline="0" dirty="0" smtClean="0"/>
              <a:t> et binaires nécessaires au bon fonctionnement du périphérique et de ses fonctions</a:t>
            </a:r>
          </a:p>
          <a:p>
            <a:r>
              <a:rPr lang="fr-FR" baseline="0" dirty="0" smtClean="0"/>
              <a:t>Souvent la cause #1 des bugs puisque les constructeurs adaptent les sources d’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 à leurs modules plutôt</a:t>
            </a:r>
          </a:p>
          <a:p>
            <a:r>
              <a:rPr lang="en-US" baseline="0" dirty="0" smtClean="0"/>
              <a:t>q</a:t>
            </a:r>
            <a:r>
              <a:rPr lang="fr-FR" baseline="0" dirty="0" err="1" smtClean="0"/>
              <a:t>ue</a:t>
            </a:r>
            <a:r>
              <a:rPr lang="fr-FR" baseline="0" dirty="0" smtClean="0"/>
              <a:t> leurs modules aux sources, donc il faut bricoler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88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Deux commandes suffisent</a:t>
            </a:r>
            <a:r>
              <a:rPr lang="fr-FR" baseline="0" dirty="0" smtClean="0"/>
              <a:t> à lancer la compilation</a:t>
            </a:r>
          </a:p>
          <a:p>
            <a:r>
              <a:rPr lang="fr-FR" baseline="0" dirty="0" smtClean="0"/>
              <a:t>Les messages d’erreurs sont plutôt explicites, parfois pas</a:t>
            </a:r>
          </a:p>
          <a:p>
            <a:r>
              <a:rPr lang="fr-FR" baseline="0" dirty="0" smtClean="0"/>
              <a:t>Il faut savoir que les espacements et les commentaires dans les fichiers .</a:t>
            </a:r>
            <a:r>
              <a:rPr lang="fr-FR" baseline="0" dirty="0" err="1" smtClean="0"/>
              <a:t>mk</a:t>
            </a:r>
            <a:r>
              <a:rPr lang="fr-FR" baseline="0" dirty="0" smtClean="0"/>
              <a:t> sont très stricts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21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-j xx</a:t>
            </a:r>
            <a:r>
              <a:rPr lang="fr-FR" baseline="0" dirty="0" smtClean="0"/>
              <a:t> marche aussi avec repo </a:t>
            </a:r>
            <a:r>
              <a:rPr lang="fr-FR" baseline="0" dirty="0" err="1" smtClean="0"/>
              <a:t>sync</a:t>
            </a:r>
            <a:r>
              <a:rPr lang="fr-FR" baseline="0" dirty="0" smtClean="0"/>
              <a:t>, mais bon évitez de tuer </a:t>
            </a:r>
            <a:r>
              <a:rPr lang="fr-FR" baseline="0" dirty="0" err="1" smtClean="0"/>
              <a:t>github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0EEA4-6C5C-43C0-A343-358AC84C1FC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77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b="0" i="0" spc="-80" baseline="0">
                <a:solidFill>
                  <a:srgbClr val="33B5E5"/>
                </a:solidFill>
                <a:latin typeface="Roboto Thin"/>
                <a:ea typeface="Roboto Th" pitchFamily="2" charset="0"/>
                <a:cs typeface="Roboto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rgbClr val="EEEEEE"/>
                </a:solidFill>
                <a:latin typeface="Roboto Light"/>
                <a:ea typeface="Roboto Lt" pitchFamily="2" charset="0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8964488" y="0"/>
            <a:ext cx="179512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buClr>
                <a:srgbClr val="33B5E5"/>
              </a:buClr>
              <a:defRPr/>
            </a:lvl2pPr>
            <a:lvl5pPr>
              <a:buClr>
                <a:srgbClr val="33B5E5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/>
                <a:cs typeface="Robo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rgbClr val="33B5E5"/>
                </a:solidFill>
                <a:latin typeface="Roboto Thin"/>
                <a:cs typeface="Roboto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rgbClr val="EEEEEE"/>
                </a:solidFill>
                <a:latin typeface="Roboto Light"/>
                <a:ea typeface="Roboto Lt" pitchFamily="2" charset="0"/>
                <a:cs typeface="Roboto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/>
                <a:cs typeface="Roboto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Thin"/>
                <a:cs typeface="Roboto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8820472" y="0"/>
            <a:ext cx="323528" cy="6858000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Thin"/>
                <a:cs typeface="Roboto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8820473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4080B"/>
            </a:gs>
            <a:gs pos="100000">
              <a:srgbClr val="232A2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12968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147248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54A2D70-10CB-4B1C-813D-916EB4873231}" type="datetimeFigureOut">
              <a:rPr lang="fr-FR" smtClean="0"/>
              <a:t>29/09/12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3405BD6-EEB4-4241-8C96-CDA28262584F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7658" y="1268760"/>
            <a:ext cx="9151658" cy="45719"/>
          </a:xfrm>
          <a:prstGeom prst="rect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rgbClr val="EEEEEE"/>
          </a:solidFill>
          <a:latin typeface="Roboto Thin"/>
          <a:ea typeface="Roboto Th" pitchFamily="2" charset="0"/>
          <a:cs typeface="Roboto Thin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rgbClr val="EEEEEE"/>
          </a:solidFill>
          <a:latin typeface="Roboto" pitchFamily="2" charset="0"/>
          <a:ea typeface="Roboto" pitchFamily="2" charset="0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33B5E5"/>
        </a:buClr>
        <a:buFont typeface="Arial" pitchFamily="34" charset="0"/>
        <a:buChar char="•"/>
        <a:defRPr sz="2000" kern="1200">
          <a:solidFill>
            <a:srgbClr val="EEEEEE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33B5E5"/>
        </a:buClr>
        <a:buFont typeface="Arial" pitchFamily="34" charset="0"/>
        <a:buChar char="•"/>
        <a:defRPr sz="1800" kern="1200">
          <a:solidFill>
            <a:srgbClr val="EEEEEE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33B5E5"/>
        </a:buClr>
        <a:buFont typeface="Arial" pitchFamily="34" charset="0"/>
        <a:buChar char="•"/>
        <a:defRPr sz="1800" kern="1200">
          <a:solidFill>
            <a:srgbClr val="EEEEEE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33B5E5"/>
        </a:buClr>
        <a:buFont typeface="Arial" pitchFamily="34" charset="0"/>
        <a:buChar char="•"/>
        <a:defRPr sz="1800" kern="1200" baseline="0">
          <a:solidFill>
            <a:srgbClr val="EEEEEE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hyperlink" Target="https://github.com/cyanogenmod/android_device_samsung_i930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anogenmod.com" TargetMode="External"/><Relationship Id="rId4" Type="http://schemas.openxmlformats.org/officeDocument/2006/relationships/hyperlink" Target="http://www.forum.xda-developers.com" TargetMode="External"/><Relationship Id="rId5" Type="http://schemas.openxmlformats.org/officeDocument/2006/relationships/hyperlink" Target="http://www.changelog.bbqdroid.org" TargetMode="External"/><Relationship Id="rId6" Type="http://schemas.openxmlformats.org/officeDocument/2006/relationships/hyperlink" Target="http://www.github.com/cyanogenmo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amhacksung.org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microsoft.com/office/2007/relationships/hdphoto" Target="../media/hdphoto4.wdp"/><Relationship Id="rId14" Type="http://schemas.openxmlformats.org/officeDocument/2006/relationships/image" Target="../media/image17.png"/><Relationship Id="rId15" Type="http://schemas.microsoft.com/office/2007/relationships/hdphoto" Target="../media/hdphoto5.wdp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microsoft.com/office/2007/relationships/hdphoto" Target="../media/hdphoto3.wdp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microsoft.com/office/2007/relationships/hdphoto" Target="../media/hdphoto3.wdp"/><Relationship Id="rId9" Type="http://schemas.openxmlformats.org/officeDocument/2006/relationships/image" Target="../media/image26.png"/><Relationship Id="rId1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stats.cyanogenmod.com" TargetMode="External"/><Relationship Id="rId5" Type="http://schemas.openxmlformats.org/officeDocument/2006/relationships/hyperlink" Target="http://changelog.bbqdroid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view.cyanogenmod.com" TargetMode="External"/><Relationship Id="rId3" Type="http://schemas.openxmlformats.org/officeDocument/2006/relationships/hyperlink" Target="http://changelog.bbqdroid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Android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internals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Android</a:t>
            </a:r>
            <a:r>
              <a:rPr lang="fr-FR" dirty="0" smtClean="0"/>
              <a:t> et ses </a:t>
            </a:r>
            <a:r>
              <a:rPr lang="fr-FR" dirty="0" err="1" smtClean="0"/>
              <a:t>roms</a:t>
            </a:r>
            <a:r>
              <a:rPr lang="fr-FR" dirty="0" smtClean="0"/>
              <a:t> alternatives</a:t>
            </a:r>
          </a:p>
          <a:p>
            <a:r>
              <a:rPr lang="fr-FR" dirty="0" smtClean="0">
                <a:latin typeface="Roboto Condensed"/>
                <a:ea typeface="Roboto Th" pitchFamily="2" charset="0"/>
                <a:cs typeface="Roboto Condensed"/>
              </a:rPr>
              <a:t>Guillaume </a:t>
            </a:r>
            <a:r>
              <a:rPr lang="fr-FR" dirty="0" err="1" smtClean="0">
                <a:latin typeface="Roboto Condensed"/>
                <a:ea typeface="Roboto Th" pitchFamily="2" charset="0"/>
                <a:cs typeface="Roboto Condensed"/>
              </a:rPr>
              <a:t>lesniak</a:t>
            </a:r>
            <a:r>
              <a:rPr lang="fr-FR" dirty="0" smtClean="0">
                <a:latin typeface="Roboto Condensed"/>
                <a:ea typeface="Roboto Th" pitchFamily="2" charset="0"/>
                <a:cs typeface="Roboto Condensed"/>
              </a:rPr>
              <a:t> – </a:t>
            </a:r>
            <a:r>
              <a:rPr lang="fr-FR" dirty="0" err="1" smtClean="0">
                <a:latin typeface="Roboto Condensed"/>
                <a:ea typeface="Roboto Th" pitchFamily="2" charset="0"/>
                <a:cs typeface="Roboto Condensed"/>
              </a:rPr>
              <a:t>openworldforum</a:t>
            </a:r>
            <a:r>
              <a:rPr lang="fr-FR" dirty="0" smtClean="0">
                <a:latin typeface="Roboto Condensed"/>
                <a:ea typeface="Roboto Th" pitchFamily="2" charset="0"/>
                <a:cs typeface="Roboto Condensed"/>
              </a:rPr>
              <a:t> 2012</a:t>
            </a:r>
            <a:endParaRPr lang="fr-FR" dirty="0">
              <a:latin typeface="Roboto Condensed"/>
              <a:ea typeface="Roboto Th" pitchFamily="2" charset="0"/>
              <a:cs typeface="Roboto Condensed"/>
            </a:endParaRPr>
          </a:p>
        </p:txBody>
      </p:sp>
      <p:pic>
        <p:nvPicPr>
          <p:cNvPr id="1026" name="Picture 2" descr="http://www.tunandroid.com/content/wp-content/uploads/2011/05/cyanogen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1" y="2521238"/>
            <a:ext cx="1166299" cy="11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hangelog.bbqdroid.org/images/cm9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4" y="3687537"/>
            <a:ext cx="1166299" cy="11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usioninventory.org/wordpress/wp-content/uploads/2011/09/android_log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41" b="94531" l="21875" r="79395">
                        <a14:foregroundMark x1="54590" y1="26563" x2="54590" y2="26563"/>
                        <a14:foregroundMark x1="74805" y1="54688" x2="74707" y2="50130"/>
                        <a14:foregroundMark x1="26953" y1="54948" x2="27344" y2="5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981" y="1354939"/>
            <a:ext cx="1555065" cy="11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ndroid.com/images/whatsnew/jb-new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88640"/>
            <a:ext cx="760309" cy="116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teamhacksung.org/gfx/heade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t="9988" r="74577" b="9265"/>
          <a:stretch/>
        </p:blipFill>
        <p:spPr bwMode="auto">
          <a:xfrm>
            <a:off x="7609364" y="5013176"/>
            <a:ext cx="1166302" cy="12111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57076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CYANOGENMOD et ses mises à jour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La plupart des périphériques possèdent des « </a:t>
            </a:r>
            <a:r>
              <a:rPr lang="fr-FR" dirty="0" err="1" smtClean="0"/>
              <a:t>nightlies</a:t>
            </a:r>
            <a:r>
              <a:rPr lang="fr-FR" dirty="0" smtClean="0"/>
              <a:t> »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Dépôts sont régulièrement mis à jour avec les changements de Google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Une version majeure à chaque mise à jour majeure d’</a:t>
            </a:r>
            <a:r>
              <a:rPr lang="fr-FR" dirty="0" err="1" smtClean="0"/>
              <a:t>Android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CM10 -&gt; </a:t>
            </a:r>
            <a:r>
              <a:rPr lang="fr-FR" dirty="0" err="1" smtClean="0"/>
              <a:t>Android</a:t>
            </a:r>
            <a:r>
              <a:rPr lang="fr-FR" dirty="0" smtClean="0"/>
              <a:t> 4.1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CM9 -&gt; </a:t>
            </a:r>
            <a:r>
              <a:rPr lang="fr-FR" dirty="0" err="1" smtClean="0"/>
              <a:t>Android</a:t>
            </a:r>
            <a:r>
              <a:rPr lang="fr-FR" dirty="0" smtClean="0"/>
              <a:t> 4.0</a:t>
            </a:r>
          </a:p>
          <a:p>
            <a:pPr marL="800100" lvl="1" indent="-342900">
              <a:buFont typeface="Arial"/>
              <a:buChar char="•"/>
            </a:pPr>
            <a:r>
              <a:rPr lang="fr-FR" strike="sngStrike" dirty="0" smtClean="0"/>
              <a:t>CM8 -&gt; </a:t>
            </a:r>
            <a:r>
              <a:rPr lang="fr-FR" strike="sngStrike" dirty="0" err="1" smtClean="0"/>
              <a:t>Android</a:t>
            </a:r>
            <a:r>
              <a:rPr lang="fr-FR" strike="sngStrike" dirty="0" smtClean="0"/>
              <a:t> 3.0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CM7 -&gt; </a:t>
            </a:r>
            <a:r>
              <a:rPr lang="fr-FR" dirty="0" err="1" smtClean="0"/>
              <a:t>Android</a:t>
            </a:r>
            <a:r>
              <a:rPr lang="fr-FR" dirty="0" smtClean="0"/>
              <a:t> 2.3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</a:t>
            </a:r>
            <a:r>
              <a:rPr lang="fr-FR" dirty="0" err="1" smtClean="0"/>
              <a:t>tc</a:t>
            </a:r>
            <a:r>
              <a:rPr lang="fr-FR" dirty="0" smtClean="0"/>
              <a:t>.</a:t>
            </a:r>
          </a:p>
        </p:txBody>
      </p:sp>
      <p:pic>
        <p:nvPicPr>
          <p:cNvPr id="4" name="Picture 3" descr="card_update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" b="98545" l="63592" r="969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29"/>
          <a:stretch/>
        </p:blipFill>
        <p:spPr>
          <a:xfrm>
            <a:off x="6732240" y="4005064"/>
            <a:ext cx="2261813" cy="27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195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CYANOGENMOD et ses mises à jour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Le temps de développement d’une version majeure varie :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Changements d’interface matérielle (HAL)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Changements dans le </a:t>
            </a:r>
            <a:r>
              <a:rPr lang="fr-FR" dirty="0" err="1" smtClean="0"/>
              <a:t>framework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Changements dans les applications</a:t>
            </a:r>
          </a:p>
          <a:p>
            <a:pPr lvl="1" indent="0">
              <a:buNone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Il était plus rapide de passer d’</a:t>
            </a:r>
            <a:r>
              <a:rPr lang="fr-FR" dirty="0" err="1" smtClean="0"/>
              <a:t>Android</a:t>
            </a:r>
            <a:r>
              <a:rPr lang="fr-FR" dirty="0" smtClean="0"/>
              <a:t> 2.2 à </a:t>
            </a:r>
            <a:r>
              <a:rPr lang="fr-FR" dirty="0" err="1" smtClean="0"/>
              <a:t>Android</a:t>
            </a:r>
            <a:r>
              <a:rPr lang="fr-FR" dirty="0" smtClean="0"/>
              <a:t> 2.3, que d’</a:t>
            </a:r>
            <a:r>
              <a:rPr lang="fr-FR" dirty="0" err="1" smtClean="0"/>
              <a:t>Android</a:t>
            </a:r>
            <a:r>
              <a:rPr lang="fr-FR" dirty="0" smtClean="0"/>
              <a:t> 2.3 à 4.0 :</a:t>
            </a:r>
            <a:endParaRPr lang="fr-FR" dirty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En temps normal, les changements peuvent être </a:t>
            </a:r>
            <a:r>
              <a:rPr lang="fr-FR" dirty="0" err="1" smtClean="0"/>
              <a:t>ré-appliqués</a:t>
            </a:r>
            <a:r>
              <a:rPr lang="fr-FR" dirty="0" smtClean="0"/>
              <a:t> sur la nouvelle base de code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err="1" smtClean="0"/>
              <a:t>Ice</a:t>
            </a:r>
            <a:r>
              <a:rPr lang="fr-FR" dirty="0" smtClean="0"/>
              <a:t> </a:t>
            </a:r>
            <a:r>
              <a:rPr lang="fr-FR" dirty="0" err="1" smtClean="0"/>
              <a:t>Cream</a:t>
            </a:r>
            <a:r>
              <a:rPr lang="fr-FR" dirty="0" smtClean="0"/>
              <a:t> Sandwich apportait des changements radicaux à tous les niveaux</a:t>
            </a:r>
          </a:p>
        </p:txBody>
      </p:sp>
    </p:spTree>
    <p:extLst>
      <p:ext uri="{BB962C8B-B14F-4D97-AF65-F5344CB8AC3E}">
        <p14:creationId xmlns:p14="http://schemas.microsoft.com/office/powerpoint/2010/main" val="229268556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8000" dirty="0" smtClean="0"/>
              <a:t>Comment porter Cm sur son téléphone?</a:t>
            </a:r>
            <a:endParaRPr lang="fr-FR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Parlons technique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852581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d’ensemble du processus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Préparation du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, </a:t>
            </a:r>
            <a:r>
              <a:rPr lang="fr-FR" dirty="0" err="1" smtClean="0"/>
              <a:t>kernel</a:t>
            </a:r>
            <a:r>
              <a:rPr lang="fr-FR" dirty="0" smtClean="0"/>
              <a:t>, et fichiers </a:t>
            </a:r>
            <a:r>
              <a:rPr lang="fr-FR" dirty="0" smtClean="0"/>
              <a:t>propriétaires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Compilation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Premier </a:t>
            </a:r>
            <a:r>
              <a:rPr lang="fr-FR" dirty="0" smtClean="0"/>
              <a:t>boot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Modules HAL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Correction des bugs</a:t>
            </a:r>
          </a:p>
          <a:p>
            <a:pPr marL="342900" indent="-342900">
              <a:buFont typeface="Arial"/>
              <a:buChar char="•"/>
            </a:pPr>
            <a:r>
              <a:rPr lang="fr-FR" dirty="0"/>
              <a:t>Correction des </a:t>
            </a:r>
            <a:r>
              <a:rPr lang="fr-FR" dirty="0" smtClean="0"/>
              <a:t>problèmes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Publication vers les dépôts de </a:t>
            </a:r>
            <a:r>
              <a:rPr lang="fr-FR" dirty="0" err="1" smtClean="0"/>
              <a:t>CyanogenMod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50439088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fr-FR" dirty="0" smtClean="0"/>
              <a:t>es outils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Le SDK </a:t>
            </a:r>
            <a:r>
              <a:rPr lang="fr-FR" dirty="0" err="1" smtClean="0"/>
              <a:t>Android</a:t>
            </a:r>
            <a:r>
              <a:rPr lang="fr-FR" dirty="0" smtClean="0"/>
              <a:t> (</a:t>
            </a:r>
            <a:r>
              <a:rPr lang="fr-FR" dirty="0" err="1" smtClean="0"/>
              <a:t>adb</a:t>
            </a:r>
            <a:r>
              <a:rPr lang="fr-FR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Les sources d’</a:t>
            </a:r>
            <a:r>
              <a:rPr lang="fr-FR" dirty="0" err="1" smtClean="0"/>
              <a:t>Android</a:t>
            </a:r>
            <a:r>
              <a:rPr lang="fr-FR" dirty="0" smtClean="0"/>
              <a:t> (AOSP) et/ou </a:t>
            </a:r>
            <a:r>
              <a:rPr lang="fr-FR" dirty="0" err="1" smtClean="0"/>
              <a:t>CyanogenMod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Un système à base UNIX (Linux ou Mac OS X)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Un minimum d’expérience en système Linux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 </a:t>
            </a:r>
            <a:r>
              <a:rPr lang="en-US" dirty="0" err="1" smtClean="0"/>
              <a:t>périphérique</a:t>
            </a:r>
            <a:r>
              <a:rPr lang="en-US" dirty="0" smtClean="0"/>
              <a:t> Android au </a:t>
            </a:r>
            <a:r>
              <a:rPr lang="en-US" dirty="0" err="1" smtClean="0"/>
              <a:t>bootloader</a:t>
            </a:r>
            <a:r>
              <a:rPr lang="en-US" dirty="0" smtClean="0"/>
              <a:t> </a:t>
            </a:r>
            <a:r>
              <a:rPr lang="en-US" dirty="0" err="1" smtClean="0"/>
              <a:t>déverrouillé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934024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Première étape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Préparation du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, </a:t>
            </a:r>
            <a:r>
              <a:rPr lang="fr-FR" dirty="0" err="1" smtClean="0"/>
              <a:t>kernel</a:t>
            </a:r>
            <a:r>
              <a:rPr lang="fr-FR" dirty="0" smtClean="0"/>
              <a:t>, et fichiers propriétaires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89038510"/>
              </p:ext>
            </p:extLst>
          </p:nvPr>
        </p:nvGraphicFramePr>
        <p:xfrm>
          <a:off x="395536" y="2348880"/>
          <a:ext cx="8352928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Up Arrow 6"/>
          <p:cNvSpPr/>
          <p:nvPr/>
        </p:nvSpPr>
        <p:spPr>
          <a:xfrm rot="20301464">
            <a:off x="2699792" y="5013176"/>
            <a:ext cx="432048" cy="864096"/>
          </a:xfrm>
          <a:prstGeom prst="upArrow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Up Arrow 7"/>
          <p:cNvSpPr/>
          <p:nvPr/>
        </p:nvSpPr>
        <p:spPr>
          <a:xfrm>
            <a:off x="3708003" y="4990383"/>
            <a:ext cx="432048" cy="864096"/>
          </a:xfrm>
          <a:prstGeom prst="upArrow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Up Arrow 8"/>
          <p:cNvSpPr/>
          <p:nvPr/>
        </p:nvSpPr>
        <p:spPr>
          <a:xfrm rot="884382">
            <a:off x="4962849" y="4981912"/>
            <a:ext cx="432048" cy="864096"/>
          </a:xfrm>
          <a:prstGeom prst="upArrow">
            <a:avLst/>
          </a:prstGeom>
          <a:solidFill>
            <a:srgbClr val="33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7491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6" grpId="0">
        <p:bldAsOne/>
      </p:bldGraphic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« 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Format </a:t>
            </a:r>
            <a:r>
              <a:rPr lang="fr-FR" dirty="0" err="1" smtClean="0">
                <a:latin typeface="Monaco"/>
                <a:cs typeface="Monaco"/>
              </a:rPr>
              <a:t>device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constructeur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modèle</a:t>
            </a:r>
            <a:endParaRPr lang="fr-FR" i="1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Contient toutes les informations sur le périphérique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err="1" smtClean="0"/>
              <a:t>BoardConfig.mk</a:t>
            </a:r>
            <a:endParaRPr lang="fr-FR" dirty="0"/>
          </a:p>
          <a:p>
            <a:pPr marL="1485900" lvl="2" indent="-342900">
              <a:buFont typeface="Arial"/>
              <a:buChar char="•"/>
            </a:pPr>
            <a:r>
              <a:rPr lang="fr-FR" dirty="0" smtClean="0"/>
              <a:t>Informations de partition, </a:t>
            </a:r>
            <a:r>
              <a:rPr lang="fr-FR" dirty="0" err="1" smtClean="0"/>
              <a:t>kernel</a:t>
            </a:r>
            <a:r>
              <a:rPr lang="fr-FR" dirty="0" smtClean="0"/>
              <a:t>, flags de compilation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</a:t>
            </a:r>
            <a:r>
              <a:rPr lang="fr-FR" dirty="0" err="1" smtClean="0"/>
              <a:t>evice.mk</a:t>
            </a:r>
            <a:endParaRPr lang="fr-FR" dirty="0" smtClean="0"/>
          </a:p>
          <a:p>
            <a:pPr marL="1485900" lvl="2" indent="-342900">
              <a:buFont typeface="Arial"/>
              <a:buChar char="•"/>
            </a:pPr>
            <a:r>
              <a:rPr lang="fr-FR" dirty="0" smtClean="0"/>
              <a:t>Nom du périphérique, type, fichiers spécifiques à compiler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i</a:t>
            </a:r>
            <a:r>
              <a:rPr lang="fr-FR" dirty="0" err="1" smtClean="0"/>
              <a:t>nit.</a:t>
            </a:r>
            <a:r>
              <a:rPr lang="fr-FR" i="1" dirty="0" err="1" smtClean="0"/>
              <a:t>board</a:t>
            </a:r>
            <a:r>
              <a:rPr lang="fr-FR" dirty="0" err="1" smtClean="0"/>
              <a:t>.rc</a:t>
            </a:r>
            <a:endParaRPr lang="fr-FR" dirty="0" smtClean="0"/>
          </a:p>
          <a:p>
            <a:pPr marL="1485900" lvl="2" indent="-342900">
              <a:buFont typeface="Arial"/>
              <a:buChar char="•"/>
            </a:pPr>
            <a:r>
              <a:rPr lang="fr-FR" dirty="0" smtClean="0"/>
              <a:t>Services et binaires à exécuter au démarrage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Dossier « overlay »</a:t>
            </a:r>
          </a:p>
          <a:p>
            <a:pPr marL="1485900" lvl="2" indent="-342900">
              <a:buFont typeface="Arial"/>
              <a:buChar char="•"/>
            </a:pPr>
            <a:r>
              <a:rPr lang="fr-FR" dirty="0" smtClean="0"/>
              <a:t>Définit des paramètres spécifiques pour les applications système</a:t>
            </a:r>
          </a:p>
        </p:txBody>
      </p:sp>
    </p:spTree>
    <p:extLst>
      <p:ext uri="{BB962C8B-B14F-4D97-AF65-F5344CB8AC3E}">
        <p14:creationId xmlns:p14="http://schemas.microsoft.com/office/powerpoint/2010/main" val="345377397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« 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/>
              <a:t>Contient les modules spécifiques au périphérique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/>
              <a:t>Modules HAL, </a:t>
            </a:r>
            <a:r>
              <a:rPr lang="fr-FR" dirty="0" err="1" smtClean="0"/>
              <a:t>wrappers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Optionnel</a:t>
            </a:r>
            <a:endParaRPr lang="fr-FR" dirty="0"/>
          </a:p>
          <a:p>
            <a:pPr marL="800100" lvl="1" indent="-342900">
              <a:buFont typeface="Arial"/>
              <a:buChar char="•"/>
            </a:pPr>
            <a:r>
              <a:rPr lang="fr-FR" dirty="0"/>
              <a:t>N’interviennent que plus tard dans le </a:t>
            </a:r>
            <a:r>
              <a:rPr lang="fr-FR" dirty="0" smtClean="0"/>
              <a:t>portage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Contient les applications spécifiques au périphérique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err="1" smtClean="0"/>
              <a:t>DeviceSettings</a:t>
            </a:r>
            <a:r>
              <a:rPr lang="fr-FR" dirty="0" smtClean="0"/>
              <a:t> pour </a:t>
            </a:r>
            <a:r>
              <a:rPr lang="fr-FR" dirty="0" err="1" smtClean="0"/>
              <a:t>CyanogenMod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Ou toute autre application de configuration spécifique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17471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Les sources du </a:t>
            </a:r>
            <a:r>
              <a:rPr lang="fr-FR" dirty="0" err="1" smtClean="0"/>
              <a:t>kernel</a:t>
            </a:r>
            <a:r>
              <a:rPr lang="fr-FR" dirty="0" smtClean="0"/>
              <a:t> sont mises à disposition par les constructeurs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Les sources étant sous licence LGPL</a:t>
            </a:r>
            <a:r>
              <a:rPr lang="fr-FR" dirty="0" smtClean="0">
                <a:latin typeface="Roboto Black"/>
                <a:cs typeface="Roboto Black"/>
              </a:rPr>
              <a:t>, </a:t>
            </a:r>
            <a:r>
              <a:rPr lang="fr-FR" dirty="0" smtClean="0">
                <a:solidFill>
                  <a:srgbClr val="FFBB33"/>
                </a:solidFill>
                <a:latin typeface="Roboto Medium"/>
                <a:cs typeface="Roboto Medium"/>
              </a:rPr>
              <a:t>tous les constructeurs sont obligés de les publier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Elles doivent être simplement copiées dans le dossier </a:t>
            </a:r>
            <a:r>
              <a:rPr lang="fr-FR" dirty="0" err="1" smtClean="0">
                <a:latin typeface="Monaco"/>
                <a:cs typeface="Monaco"/>
              </a:rPr>
              <a:t>kernel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constructeur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modèle</a:t>
            </a:r>
          </a:p>
          <a:p>
            <a:pPr marL="800100" lvl="1" indent="-342900">
              <a:buFont typeface="Arial"/>
              <a:buChar char="•"/>
            </a:pPr>
            <a:endParaRPr lang="fr-FR" i="1" dirty="0" smtClean="0">
              <a:latin typeface="Monaco"/>
              <a:cs typeface="Monaco"/>
            </a:endParaRPr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Il reste très souvent inchangé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En général, seule la « </a:t>
            </a:r>
            <a:r>
              <a:rPr lang="fr-FR" dirty="0" err="1" smtClean="0">
                <a:latin typeface="Roboto Regular"/>
                <a:cs typeface="Roboto Regular"/>
              </a:rPr>
              <a:t>defconfig</a:t>
            </a:r>
            <a:r>
              <a:rPr lang="fr-FR" dirty="0" smtClean="0">
                <a:latin typeface="Roboto Regular"/>
                <a:cs typeface="Roboto Regular"/>
              </a:rPr>
              <a:t> » est modifiée pour parfaire certains réglages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>
              <a:latin typeface="Roboto Regular"/>
              <a:cs typeface="Roboto Regular"/>
            </a:endParaRPr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Il peut être partagé entre plusieurs périphériques</a:t>
            </a:r>
            <a:endParaRPr lang="fr-FR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9413193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fr-FR" dirty="0" err="1" smtClean="0"/>
              <a:t>ichiers</a:t>
            </a:r>
            <a:r>
              <a:rPr lang="fr-FR" dirty="0" smtClean="0"/>
              <a:t> propriétaires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Placés dans </a:t>
            </a:r>
            <a:r>
              <a:rPr lang="fr-FR" dirty="0" err="1" smtClean="0">
                <a:latin typeface="Monaco"/>
                <a:cs typeface="Monaco"/>
              </a:rPr>
              <a:t>vendor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constructeur</a:t>
            </a:r>
            <a:r>
              <a:rPr lang="fr-FR" dirty="0" smtClean="0">
                <a:latin typeface="Monaco"/>
                <a:cs typeface="Monaco"/>
              </a:rPr>
              <a:t>/</a:t>
            </a:r>
            <a:r>
              <a:rPr lang="fr-FR" i="1" dirty="0" smtClean="0">
                <a:latin typeface="Monaco"/>
                <a:cs typeface="Monaco"/>
              </a:rPr>
              <a:t>modèle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Listés dans </a:t>
            </a:r>
            <a:r>
              <a:rPr lang="fr-FR" dirty="0" err="1" smtClean="0">
                <a:latin typeface="Monaco"/>
                <a:cs typeface="Monaco"/>
              </a:rPr>
              <a:t>proprietary-vendor.mk</a:t>
            </a:r>
            <a:r>
              <a:rPr lang="fr-FR" dirty="0" smtClean="0">
                <a:latin typeface="Monaco"/>
                <a:cs typeface="Monaco"/>
              </a:rPr>
              <a:t> </a:t>
            </a:r>
            <a:r>
              <a:rPr lang="fr-FR" dirty="0" smtClean="0">
                <a:latin typeface="Roboto Regular"/>
                <a:cs typeface="Roboto Regular"/>
              </a:rPr>
              <a:t>pour être copiés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Librairies et binaires non open-source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Radio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Bibliothèques EGL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Modules HAL (camera, </a:t>
            </a:r>
            <a:r>
              <a:rPr lang="fr-FR" dirty="0" err="1" smtClean="0"/>
              <a:t>gps</a:t>
            </a:r>
            <a:r>
              <a:rPr lang="fr-FR" dirty="0" smtClean="0"/>
              <a:t>, audio, </a:t>
            </a:r>
            <a:r>
              <a:rPr lang="en-US" dirty="0" smtClean="0"/>
              <a:t>…)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Dépendances</a:t>
            </a:r>
          </a:p>
          <a:p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Certains constructeurs distribuent les sources de certains de ces fichiers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Souvent la cause n°1 des bugs</a:t>
            </a:r>
          </a:p>
        </p:txBody>
      </p:sp>
    </p:spTree>
    <p:extLst>
      <p:ext uri="{BB962C8B-B14F-4D97-AF65-F5344CB8AC3E}">
        <p14:creationId xmlns:p14="http://schemas.microsoft.com/office/powerpoint/2010/main" val="307801033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1772816"/>
            <a:ext cx="5111750" cy="448056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fr-FR" sz="2800" b="0" dirty="0" smtClean="0"/>
              <a:t>Etudiant en L3 MIAGE ISC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b="0" dirty="0" smtClean="0"/>
              <a:t>Programmeur C/C++/JavaScript/PHP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b="0" dirty="0" smtClean="0"/>
              <a:t>Développeur de jeux 3D depuis 4 ans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b="0" dirty="0" smtClean="0"/>
              <a:t>Développeur </a:t>
            </a:r>
            <a:r>
              <a:rPr lang="fr-FR" sz="2800" b="0" dirty="0" err="1" smtClean="0"/>
              <a:t>CyanogenMod</a:t>
            </a:r>
            <a:r>
              <a:rPr lang="fr-FR" sz="2800" b="0" dirty="0" smtClean="0"/>
              <a:t> depuis 1 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b="0" dirty="0" smtClean="0"/>
              <a:t>Guitariste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propos de moi</a:t>
            </a:r>
            <a:endParaRPr lang="fr-FR" dirty="0"/>
          </a:p>
        </p:txBody>
      </p:sp>
      <p:pic>
        <p:nvPicPr>
          <p:cNvPr id="2050" name="Picture 2" descr="\\MACBOOK-XPLOD\guigui\Dropbox\teamhacksung\androidify teampage\xplodwil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1500" l="5750" r="95000">
                        <a14:foregroundMark x1="27750" y1="50625" x2="26125" y2="31875"/>
                        <a14:foregroundMark x1="50875" y1="31625" x2="49000" y2="31375"/>
                        <a14:foregroundMark x1="52250" y1="22000" x2="50000" y2="16625"/>
                        <a14:foregroundMark x1="42125" y1="18750" x2="42125" y2="18750"/>
                        <a14:foregroundMark x1="57375" y1="18625" x2="57375" y2="18625"/>
                        <a14:foregroundMark x1="54625" y1="11125" x2="54625" y2="11125"/>
                        <a14:foregroundMark x1="50625" y1="11000" x2="41375" y2="10250"/>
                        <a14:foregroundMark x1="58500" y1="10500" x2="58500" y2="10500"/>
                        <a14:foregroundMark x1="74875" y1="35625" x2="74875" y2="35625"/>
                        <a14:foregroundMark x1="59375" y1="71750" x2="62125" y2="76000"/>
                        <a14:foregroundMark x1="64125" y1="76625" x2="67250" y2="77375"/>
                        <a14:foregroundMark x1="32875" y1="77375" x2="41000" y2="72000"/>
                        <a14:foregroundMark x1="74125" y1="43875" x2="74375" y2="55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61" t="5482" r="18581" b="19941"/>
          <a:stretch/>
        </p:blipFill>
        <p:spPr bwMode="auto">
          <a:xfrm>
            <a:off x="640934" y="2315911"/>
            <a:ext cx="2341547" cy="2841282"/>
          </a:xfrm>
          <a:prstGeom prst="rect">
            <a:avLst/>
          </a:prstGeom>
          <a:noFill/>
          <a:effectLst>
            <a:outerShdw blurRad="152400" dist="38100" dir="5400000" algn="t" rotWithShape="0">
              <a:schemeClr val="tx1">
                <a:alpha val="68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10637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Exemple pour le </a:t>
            </a:r>
            <a:r>
              <a:rPr lang="fr-FR" dirty="0" err="1" smtClean="0"/>
              <a:t>Galaxy</a:t>
            </a:r>
            <a:r>
              <a:rPr lang="fr-FR" dirty="0" smtClean="0"/>
              <a:t> S III (i9300)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. </a:t>
            </a:r>
            <a:r>
              <a:rPr lang="en-US" dirty="0" smtClean="0"/>
              <a:t>b</a:t>
            </a:r>
            <a:r>
              <a:rPr lang="fr-FR" dirty="0" err="1" smtClean="0"/>
              <a:t>uild</a:t>
            </a:r>
            <a:r>
              <a:rPr lang="fr-FR" dirty="0" smtClean="0"/>
              <a:t>/</a:t>
            </a:r>
            <a:r>
              <a:rPr lang="fr-FR" dirty="0" err="1" smtClean="0"/>
              <a:t>envsetup.sh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brunch i9300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lunch cm_i9300-userdebug</a:t>
            </a:r>
          </a:p>
          <a:p>
            <a:pPr marL="800100" lvl="1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Prévoyez quelque chose à faire de votre après-midi !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Sur un i7 3770K @ 4.3GHz et 8GB DDR3 1600Mhz, la compilation prend près de 20 minutes avec </a:t>
            </a:r>
            <a:r>
              <a:rPr lang="fr-FR" dirty="0" err="1" smtClean="0"/>
              <a:t>ccache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Plus de 45 minutes sans </a:t>
            </a:r>
            <a:r>
              <a:rPr lang="fr-FR" dirty="0" err="1" smtClean="0"/>
              <a:t>ccache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33075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 : trucs et astuces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Recompiler juste un dossier (où se trouve un </a:t>
            </a:r>
            <a:r>
              <a:rPr lang="fr-FR" dirty="0" err="1" smtClean="0"/>
              <a:t>Android.mk</a:t>
            </a:r>
            <a:r>
              <a:rPr lang="fr-FR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Monaco"/>
                <a:cs typeface="Monaco"/>
              </a:rPr>
              <a:t>mmm [-B] </a:t>
            </a:r>
            <a:r>
              <a:rPr lang="en-US" dirty="0" err="1" smtClean="0">
                <a:latin typeface="Monaco"/>
                <a:cs typeface="Monaco"/>
              </a:rPr>
              <a:t>chemin</a:t>
            </a:r>
            <a:r>
              <a:rPr lang="en-US" dirty="0" smtClean="0">
                <a:latin typeface="Monaco"/>
                <a:cs typeface="Monaco"/>
              </a:rPr>
              <a:t>/</a:t>
            </a:r>
            <a:r>
              <a:rPr lang="en-US" dirty="0" err="1" smtClean="0">
                <a:latin typeface="Monaco"/>
                <a:cs typeface="Monaco"/>
              </a:rPr>
              <a:t>vers</a:t>
            </a:r>
            <a:r>
              <a:rPr lang="en-US" dirty="0" smtClean="0">
                <a:latin typeface="Monaco"/>
                <a:cs typeface="Monaco"/>
              </a:rPr>
              <a:t>/dossier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latin typeface="Roboto Regular"/>
              <a:cs typeface="Roboto Regular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Roboto Regular"/>
                <a:cs typeface="Roboto Regular"/>
              </a:rPr>
              <a:t>Supprimer</a:t>
            </a:r>
            <a:r>
              <a:rPr lang="en-US" dirty="0" smtClean="0">
                <a:latin typeface="Roboto Regular"/>
                <a:cs typeface="Roboto Regular"/>
              </a:rPr>
              <a:t> les </a:t>
            </a:r>
            <a:r>
              <a:rPr lang="en-US" dirty="0" err="1" smtClean="0">
                <a:latin typeface="Roboto Regular"/>
                <a:cs typeface="Roboto Regular"/>
              </a:rPr>
              <a:t>fichiers</a:t>
            </a:r>
            <a:r>
              <a:rPr lang="en-US" dirty="0" smtClean="0">
                <a:latin typeface="Roboto Regular"/>
                <a:cs typeface="Roboto Regular"/>
              </a:rPr>
              <a:t> de sortie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Monaco"/>
                <a:cs typeface="Monaco"/>
              </a:rPr>
              <a:t>make clobber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latin typeface="Monaco"/>
              <a:cs typeface="Monaco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Roboto Regular"/>
                <a:cs typeface="Roboto Regular"/>
              </a:rPr>
              <a:t>Si </a:t>
            </a:r>
            <a:r>
              <a:rPr lang="en-US" dirty="0" err="1" smtClean="0">
                <a:latin typeface="Roboto Regular"/>
                <a:cs typeface="Roboto Regular"/>
              </a:rPr>
              <a:t>vous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n’utilisez</a:t>
            </a:r>
            <a:r>
              <a:rPr lang="en-US" dirty="0" smtClean="0">
                <a:latin typeface="Roboto Regular"/>
                <a:cs typeface="Roboto Regular"/>
              </a:rPr>
              <a:t> pas brunch, </a:t>
            </a:r>
            <a:r>
              <a:rPr lang="en-US" dirty="0" err="1" smtClean="0">
                <a:latin typeface="Roboto Regular"/>
                <a:cs typeface="Roboto Regular"/>
              </a:rPr>
              <a:t>pensez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à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smtClean="0">
                <a:latin typeface="Monaco"/>
                <a:cs typeface="Monaco"/>
              </a:rPr>
              <a:t>–j &lt;threads&gt;</a:t>
            </a:r>
            <a:r>
              <a:rPr lang="en-US" dirty="0" smtClean="0">
                <a:latin typeface="Roboto Regular"/>
                <a:cs typeface="Roboto Regular"/>
              </a:rPr>
              <a:t> 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Monaco"/>
                <a:cs typeface="Monaco"/>
              </a:rPr>
              <a:t>make </a:t>
            </a:r>
            <a:r>
              <a:rPr lang="en-US" dirty="0" err="1" smtClean="0">
                <a:latin typeface="Monaco"/>
                <a:cs typeface="Monaco"/>
              </a:rPr>
              <a:t>otapackage</a:t>
            </a:r>
            <a:r>
              <a:rPr lang="en-US" dirty="0" smtClean="0">
                <a:latin typeface="Monaco"/>
                <a:cs typeface="Monaco"/>
              </a:rPr>
              <a:t> –j 12</a:t>
            </a:r>
          </a:p>
          <a:p>
            <a:pPr marL="800100" lvl="1" indent="-342900">
              <a:buFont typeface="Arial"/>
              <a:buChar char="•"/>
            </a:pPr>
            <a:endParaRPr lang="en-US" dirty="0">
              <a:latin typeface="Monaco"/>
              <a:cs typeface="Monaco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latin typeface="Roboto Regular"/>
                <a:cs typeface="Roboto Regular"/>
              </a:rPr>
              <a:t>Vérifiez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que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vous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utilisez</a:t>
            </a:r>
            <a:r>
              <a:rPr lang="en-US" dirty="0" smtClean="0">
                <a:latin typeface="Roboto Regular"/>
                <a:cs typeface="Roboto Regular"/>
              </a:rPr>
              <a:t> </a:t>
            </a:r>
            <a:r>
              <a:rPr lang="en-US" dirty="0" err="1" smtClean="0">
                <a:latin typeface="Roboto Regular"/>
                <a:cs typeface="Roboto Regular"/>
              </a:rPr>
              <a:t>ccache</a:t>
            </a:r>
            <a:endParaRPr lang="en-US" dirty="0">
              <a:latin typeface="Roboto Regular"/>
              <a:cs typeface="Roboto Regular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 err="1" smtClean="0">
                <a:latin typeface="Monaco"/>
                <a:cs typeface="Monaco"/>
              </a:rPr>
              <a:t>ccache</a:t>
            </a:r>
            <a:r>
              <a:rPr lang="en-US" dirty="0" smtClean="0">
                <a:latin typeface="Monaco"/>
                <a:cs typeface="Monaco"/>
              </a:rPr>
              <a:t> -s</a:t>
            </a:r>
            <a:endParaRPr lang="fr-FR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00208326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 : trucs et astuces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Si votre périphérique a une partition </a:t>
            </a:r>
            <a:r>
              <a:rPr lang="fr-FR" dirty="0" err="1" smtClean="0"/>
              <a:t>Recovery</a:t>
            </a:r>
            <a:r>
              <a:rPr lang="fr-FR" dirty="0" smtClean="0"/>
              <a:t> dédiée (pas dans le </a:t>
            </a:r>
            <a:r>
              <a:rPr lang="fr-FR" dirty="0" err="1" smtClean="0"/>
              <a:t>ramdisk</a:t>
            </a:r>
            <a:r>
              <a:rPr lang="fr-FR" dirty="0" smtClean="0"/>
              <a:t>), pour créer l’image 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Monaco"/>
                <a:cs typeface="Monaco"/>
              </a:rPr>
              <a:t>m</a:t>
            </a:r>
            <a:r>
              <a:rPr lang="fr-FR" dirty="0" err="1" smtClean="0">
                <a:latin typeface="Monaco"/>
                <a:cs typeface="Monaco"/>
              </a:rPr>
              <a:t>ake</a:t>
            </a:r>
            <a:r>
              <a:rPr lang="fr-FR" dirty="0" smtClean="0">
                <a:latin typeface="Monaco"/>
                <a:cs typeface="Monaco"/>
              </a:rPr>
              <a:t> </a:t>
            </a:r>
            <a:r>
              <a:rPr lang="fr-FR" dirty="0" err="1" smtClean="0">
                <a:latin typeface="Monaco"/>
                <a:cs typeface="Monaco"/>
              </a:rPr>
              <a:t>recoveryimage</a:t>
            </a:r>
            <a:r>
              <a:rPr lang="fr-FR" dirty="0" smtClean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–</a:t>
            </a:r>
            <a:r>
              <a:rPr lang="fr-FR" dirty="0" smtClean="0">
                <a:latin typeface="Monaco"/>
                <a:cs typeface="Monaco"/>
              </a:rPr>
              <a:t>j 8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>
              <a:latin typeface="Monaco"/>
              <a:cs typeface="Monaco"/>
            </a:endParaRPr>
          </a:p>
          <a:p>
            <a:pPr marL="800100" lvl="1" indent="-342900">
              <a:buFont typeface="Arial"/>
              <a:buChar char="•"/>
            </a:pPr>
            <a:endParaRPr lang="fr-FR" dirty="0" smtClean="0">
              <a:latin typeface="Monaco"/>
              <a:cs typeface="Monaco"/>
            </a:endParaRPr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De même, pour créer l’image de boot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Monaco"/>
                <a:cs typeface="Monaco"/>
              </a:rPr>
              <a:t>m</a:t>
            </a:r>
            <a:r>
              <a:rPr lang="fr-FR" dirty="0" err="1">
                <a:latin typeface="Monaco"/>
                <a:cs typeface="Monaco"/>
              </a:rPr>
              <a:t>ake</a:t>
            </a:r>
            <a:r>
              <a:rPr lang="fr-FR" dirty="0">
                <a:latin typeface="Monaco"/>
                <a:cs typeface="Monaco"/>
              </a:rPr>
              <a:t> </a:t>
            </a:r>
            <a:r>
              <a:rPr lang="fr-FR" dirty="0" err="1" smtClean="0">
                <a:latin typeface="Monaco"/>
                <a:cs typeface="Monaco"/>
              </a:rPr>
              <a:t>bootimage</a:t>
            </a:r>
            <a:r>
              <a:rPr lang="fr-FR" dirty="0" smtClean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–</a:t>
            </a:r>
            <a:r>
              <a:rPr lang="fr-FR" dirty="0">
                <a:latin typeface="Monaco"/>
                <a:cs typeface="Monaco"/>
              </a:rPr>
              <a:t>j 8</a:t>
            </a:r>
          </a:p>
          <a:p>
            <a:pPr marL="800100" lvl="1" indent="-342900">
              <a:buFont typeface="Arial"/>
              <a:buChar char="•"/>
            </a:pPr>
            <a:endParaRPr lang="fr-FR" dirty="0"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74688818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Premier démarrage</a:t>
            </a:r>
            <a:endParaRPr lang="fr-F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355942"/>
              </p:ext>
            </p:extLst>
          </p:nvPr>
        </p:nvGraphicFramePr>
        <p:xfrm>
          <a:off x="457200" y="1752600"/>
          <a:ext cx="2530624" cy="470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43808" y="184482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Le téléphone reste bloqué sur l’écran du chargeur de démarrage</a:t>
            </a:r>
            <a:endParaRPr lang="fr-FR" dirty="0">
              <a:solidFill>
                <a:srgbClr val="EEEEEE"/>
              </a:solidFill>
              <a:latin typeface="Roboto Regular"/>
              <a:cs typeface="Robo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808" y="3284984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Le téléphone affiche un écran noir et rien ne se passe</a:t>
            </a:r>
            <a:endParaRPr lang="fr-FR" dirty="0">
              <a:solidFill>
                <a:srgbClr val="EEEEEE"/>
              </a:solidFill>
              <a:latin typeface="Roboto Regular"/>
              <a:cs typeface="Roboto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4437112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L’animation de démarrage s’affiche mais le démarrage ne se termine pas (</a:t>
            </a:r>
            <a:r>
              <a:rPr lang="fr-FR" dirty="0" err="1" smtClean="0">
                <a:solidFill>
                  <a:srgbClr val="EEEEEE"/>
                </a:solidFill>
                <a:latin typeface="Roboto Regular"/>
                <a:cs typeface="Roboto Regular"/>
              </a:rPr>
              <a:t>bootloop</a:t>
            </a:r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)</a:t>
            </a:r>
            <a:endParaRPr lang="fr-FR" dirty="0">
              <a:solidFill>
                <a:srgbClr val="EEEEEE"/>
              </a:solidFill>
              <a:latin typeface="Roboto Regular"/>
              <a:cs typeface="Roboto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5661248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Vous voyez l’animation de démarrage et le </a:t>
            </a:r>
            <a:r>
              <a:rPr lang="fr-FR" dirty="0" err="1" smtClean="0">
                <a:solidFill>
                  <a:srgbClr val="EEEEEE"/>
                </a:solidFill>
                <a:latin typeface="Roboto Regular"/>
                <a:cs typeface="Roboto Regular"/>
              </a:rPr>
              <a:t>launcher</a:t>
            </a:r>
            <a:r>
              <a:rPr lang="fr-FR" dirty="0" smtClean="0">
                <a:solidFill>
                  <a:srgbClr val="EEEEEE"/>
                </a:solidFill>
                <a:latin typeface="Roboto Regular"/>
                <a:cs typeface="Roboto Regular"/>
              </a:rPr>
              <a:t>, félicitations !</a:t>
            </a:r>
            <a:endParaRPr lang="fr-FR" dirty="0">
              <a:solidFill>
                <a:srgbClr val="EEEEEE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0305296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74688E-35DB-4340-9B49-044838405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974688E-35DB-4340-9B49-044838405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5B3CA-0B74-5E42-B401-5A50ED52A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D75B3CA-0B74-5E42-B401-5A50ED52A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8254A4-3D7B-8444-802D-8B231CA70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708254A4-3D7B-8444-802D-8B231CA70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9497D6-8F1A-564B-920F-8A521A1C5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5E9497D6-8F1A-564B-920F-8A521A1C5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B8EB96-D326-874F-9780-88E873EDDC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84B8EB96-D326-874F-9780-88E873EDDC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3EC72-7A99-F54C-9DA6-D287EBDA8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4003EC72-7A99-F54C-9DA6-D287EBDA8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9B9A75-6624-6344-B772-996F49670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3C9B9A75-6624-6344-B772-996F49670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Premier démarrage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>
                <a:latin typeface="Roboto Regular"/>
                <a:cs typeface="Roboto Regular"/>
              </a:rPr>
              <a:t>Le téléphone reste bloqué sur l’écran du chargeur de </a:t>
            </a:r>
            <a:r>
              <a:rPr lang="fr-FR" dirty="0" smtClean="0">
                <a:latin typeface="Roboto Regular"/>
                <a:cs typeface="Roboto Regular"/>
              </a:rPr>
              <a:t>démarrage</a:t>
            </a:r>
            <a:endParaRPr lang="fr-FR" dirty="0"/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Si </a:t>
            </a:r>
            <a:r>
              <a:rPr lang="fr-FR" dirty="0" err="1" smtClean="0">
                <a:latin typeface="Roboto Regular"/>
                <a:cs typeface="Roboto Regular"/>
              </a:rPr>
              <a:t>adb</a:t>
            </a:r>
            <a:r>
              <a:rPr lang="fr-FR" dirty="0" smtClean="0">
                <a:latin typeface="Roboto Regular"/>
                <a:cs typeface="Roboto Regular"/>
              </a:rPr>
              <a:t> ne détecte rien, il y a un problème de </a:t>
            </a:r>
            <a:r>
              <a:rPr lang="fr-FR" dirty="0" err="1" smtClean="0">
                <a:latin typeface="Roboto Regular"/>
                <a:cs typeface="Roboto Regular"/>
              </a:rPr>
              <a:t>kernel</a:t>
            </a:r>
            <a:endParaRPr lang="fr-FR" dirty="0" smtClean="0">
              <a:latin typeface="Roboto Regular"/>
              <a:cs typeface="Roboto Regular"/>
            </a:endParaRP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Si </a:t>
            </a:r>
            <a:r>
              <a:rPr lang="fr-FR" dirty="0" err="1" smtClean="0">
                <a:latin typeface="Roboto Regular"/>
                <a:cs typeface="Roboto Regular"/>
              </a:rPr>
              <a:t>adb</a:t>
            </a:r>
            <a:r>
              <a:rPr lang="fr-FR" dirty="0" smtClean="0">
                <a:latin typeface="Roboto Regular"/>
                <a:cs typeface="Roboto Regular"/>
              </a:rPr>
              <a:t> le détecte, la ROM est incomplète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>
              <a:latin typeface="Roboto Regular"/>
              <a:cs typeface="Roboto Regular"/>
            </a:endParaRPr>
          </a:p>
          <a:p>
            <a:pPr marL="342900" indent="-342900">
              <a:buFont typeface="Arial"/>
              <a:buChar char="•"/>
            </a:pPr>
            <a:r>
              <a:rPr lang="fr-FR" dirty="0">
                <a:latin typeface="Roboto Regular"/>
                <a:cs typeface="Roboto Regular"/>
              </a:rPr>
              <a:t>Le téléphone affiche un écran noir et rien ne se passe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Voir ce que le </a:t>
            </a:r>
            <a:r>
              <a:rPr lang="fr-FR" dirty="0" err="1" smtClean="0">
                <a:latin typeface="Roboto Regular"/>
                <a:cs typeface="Roboto Regular"/>
              </a:rPr>
              <a:t>logcat</a:t>
            </a:r>
            <a:r>
              <a:rPr lang="fr-FR" dirty="0" smtClean="0">
                <a:latin typeface="Roboto Regular"/>
                <a:cs typeface="Roboto Regular"/>
              </a:rPr>
              <a:t> raconte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Souvent dû à des fichiers propriétaires manquants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Peut être dû à un </a:t>
            </a:r>
            <a:r>
              <a:rPr lang="fr-FR" dirty="0" err="1" smtClean="0">
                <a:latin typeface="Roboto Regular"/>
                <a:cs typeface="Roboto Regular"/>
              </a:rPr>
              <a:t>init</a:t>
            </a:r>
            <a:r>
              <a:rPr lang="fr-FR" dirty="0" smtClean="0">
                <a:latin typeface="Roboto Regular"/>
                <a:cs typeface="Roboto Regular"/>
              </a:rPr>
              <a:t>.</a:t>
            </a:r>
            <a:r>
              <a:rPr lang="fr-FR" i="1" dirty="0" smtClean="0">
                <a:latin typeface="Roboto Regular"/>
                <a:cs typeface="Roboto Regular"/>
              </a:rPr>
              <a:t>&lt;</a:t>
            </a:r>
            <a:r>
              <a:rPr lang="fr-FR" i="1" dirty="0" err="1" smtClean="0">
                <a:latin typeface="Roboto Regular"/>
                <a:cs typeface="Roboto Regular"/>
              </a:rPr>
              <a:t>board</a:t>
            </a:r>
            <a:r>
              <a:rPr lang="fr-FR" i="1" dirty="0" smtClean="0">
                <a:latin typeface="Roboto Regular"/>
                <a:cs typeface="Roboto Regular"/>
              </a:rPr>
              <a:t>&gt;</a:t>
            </a:r>
            <a:r>
              <a:rPr lang="fr-FR" dirty="0" smtClean="0">
                <a:latin typeface="Roboto Regular"/>
                <a:cs typeface="Roboto Regular"/>
              </a:rPr>
              <a:t>.</a:t>
            </a:r>
            <a:r>
              <a:rPr lang="fr-FR" dirty="0" err="1" smtClean="0">
                <a:latin typeface="Roboto Regular"/>
                <a:cs typeface="Roboto Regular"/>
              </a:rPr>
              <a:t>rc</a:t>
            </a:r>
            <a:r>
              <a:rPr lang="fr-FR" dirty="0" smtClean="0">
                <a:latin typeface="Roboto Regular"/>
                <a:cs typeface="Roboto Regular"/>
              </a:rPr>
              <a:t> incomplet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Ou à un </a:t>
            </a:r>
            <a:r>
              <a:rPr lang="fr-FR" dirty="0" err="1" smtClean="0">
                <a:latin typeface="Roboto Regular"/>
                <a:cs typeface="Roboto Regular"/>
              </a:rPr>
              <a:t>build.prop</a:t>
            </a:r>
            <a:r>
              <a:rPr lang="fr-FR" dirty="0" smtClean="0">
                <a:latin typeface="Roboto Regular"/>
                <a:cs typeface="Roboto Regular"/>
              </a:rPr>
              <a:t> invalide (mauvaises permissions, DPI incorrect, etc.)</a:t>
            </a:r>
          </a:p>
        </p:txBody>
      </p:sp>
    </p:spTree>
    <p:extLst>
      <p:ext uri="{BB962C8B-B14F-4D97-AF65-F5344CB8AC3E}">
        <p14:creationId xmlns:p14="http://schemas.microsoft.com/office/powerpoint/2010/main" val="101831503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Premier démarrage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>
                <a:latin typeface="Roboto Regular"/>
                <a:cs typeface="Roboto Regular"/>
              </a:rPr>
              <a:t>L’animation de démarrage s’affiche mais le démarrage ne se termine pas (</a:t>
            </a:r>
            <a:r>
              <a:rPr lang="fr-FR" dirty="0" err="1">
                <a:latin typeface="Roboto Regular"/>
                <a:cs typeface="Roboto Regular"/>
              </a:rPr>
              <a:t>bootloop</a:t>
            </a:r>
            <a:r>
              <a:rPr lang="fr-FR" dirty="0">
                <a:latin typeface="Roboto Regular"/>
                <a:cs typeface="Roboto Regular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Un service qui est attendu, et qui ne se lance pas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solidFill>
                  <a:srgbClr val="FFBB33"/>
                </a:solidFill>
              </a:rPr>
              <a:t>/data qui n’a pas été effacé !!!!!!!!!!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Une bibliothèque qui fait planter un service système, redémarre en boucle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>
                <a:latin typeface="Roboto Regular"/>
                <a:cs typeface="Roboto Regular"/>
              </a:rPr>
              <a:t>Vous voyez l’animation de démarrage et le </a:t>
            </a:r>
            <a:r>
              <a:rPr lang="fr-FR" dirty="0" err="1">
                <a:latin typeface="Roboto Regular"/>
                <a:cs typeface="Roboto Regular"/>
              </a:rPr>
              <a:t>launcher</a:t>
            </a:r>
            <a:r>
              <a:rPr lang="fr-FR" dirty="0">
                <a:latin typeface="Roboto Regular"/>
                <a:cs typeface="Roboto Regular"/>
              </a:rPr>
              <a:t>, félicitations </a:t>
            </a:r>
            <a:r>
              <a:rPr lang="fr-FR" dirty="0" smtClean="0">
                <a:latin typeface="Roboto Regular"/>
                <a:cs typeface="Roboto Regular"/>
              </a:rPr>
              <a:t>!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latin typeface="Roboto Regular"/>
                <a:cs typeface="Roboto Regular"/>
              </a:rPr>
              <a:t>Maintenant avouez que c’était un </a:t>
            </a:r>
            <a:r>
              <a:rPr lang="fr-FR" dirty="0" err="1" smtClean="0">
                <a:latin typeface="Roboto Regular"/>
                <a:cs typeface="Roboto Regular"/>
              </a:rPr>
              <a:t>Nexus</a:t>
            </a:r>
            <a:endParaRPr lang="fr-FR" dirty="0">
              <a:latin typeface="Roboto Regular"/>
              <a:cs typeface="Roboto Regular"/>
            </a:endParaRP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800100" lvl="1" indent="-34290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583850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Debug</a:t>
            </a:r>
            <a:r>
              <a:rPr lang="fr-FR" dirty="0" smtClean="0"/>
              <a:t> : trucs et astuces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Retenez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commande</a:t>
            </a:r>
            <a:r>
              <a:rPr lang="en-US" dirty="0" smtClean="0"/>
              <a:t> : </a:t>
            </a:r>
            <a:r>
              <a:rPr lang="en-US" dirty="0" err="1" smtClean="0"/>
              <a:t>adb</a:t>
            </a:r>
            <a:r>
              <a:rPr lang="en-US" dirty="0" smtClean="0"/>
              <a:t> </a:t>
            </a:r>
            <a:r>
              <a:rPr lang="en-US" dirty="0" err="1" smtClean="0"/>
              <a:t>logcat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adb</a:t>
            </a:r>
            <a:r>
              <a:rPr lang="en-US" dirty="0" smtClean="0"/>
              <a:t> </a:t>
            </a:r>
            <a:r>
              <a:rPr lang="en-US" dirty="0" err="1" smtClean="0"/>
              <a:t>lolcat</a:t>
            </a:r>
            <a:r>
              <a:rPr lang="en-US" dirty="0" smtClean="0"/>
              <a:t>, 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marche</a:t>
            </a:r>
            <a:r>
              <a:rPr lang="en-US" dirty="0" smtClean="0"/>
              <a:t> </a:t>
            </a:r>
            <a:r>
              <a:rPr lang="en-US" dirty="0" err="1" smtClean="0"/>
              <a:t>aussi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 le recovery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contenu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ramdisk</a:t>
            </a:r>
            <a:r>
              <a:rPr lang="en-US" dirty="0" smtClean="0"/>
              <a:t>, </a:t>
            </a:r>
            <a:r>
              <a:rPr lang="en-US" dirty="0" err="1" smtClean="0"/>
              <a:t>gardez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image de </a:t>
            </a:r>
            <a:r>
              <a:rPr lang="en-US" dirty="0" err="1" smtClean="0"/>
              <a:t>côté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Il </a:t>
            </a:r>
            <a:r>
              <a:rPr lang="en-US" dirty="0" err="1" smtClean="0"/>
              <a:t>n’y</a:t>
            </a:r>
            <a:r>
              <a:rPr lang="en-US" dirty="0" smtClean="0"/>
              <a:t> a pas de </a:t>
            </a:r>
            <a:r>
              <a:rPr lang="en-US" dirty="0" err="1" smtClean="0"/>
              <a:t>problèmes</a:t>
            </a:r>
            <a:r>
              <a:rPr lang="en-US" dirty="0" smtClean="0"/>
              <a:t> pour </a:t>
            </a:r>
            <a:r>
              <a:rPr lang="en-US" dirty="0" err="1" smtClean="0"/>
              <a:t>démarrer</a:t>
            </a:r>
            <a:r>
              <a:rPr lang="en-US" dirty="0" smtClean="0"/>
              <a:t> sans modules HAL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N’ayez</a:t>
            </a:r>
            <a:r>
              <a:rPr lang="en-US" dirty="0" smtClean="0"/>
              <a:t> pas </a:t>
            </a:r>
            <a:r>
              <a:rPr lang="en-US" dirty="0" err="1" smtClean="0"/>
              <a:t>peur</a:t>
            </a:r>
            <a:r>
              <a:rPr lang="en-US" dirty="0" smtClean="0"/>
              <a:t> de </a:t>
            </a:r>
            <a:r>
              <a:rPr lang="en-US" dirty="0" err="1" smtClean="0"/>
              <a:t>bricoler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Il y a du dead code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produits</a:t>
            </a:r>
            <a:r>
              <a:rPr lang="en-US" dirty="0" smtClean="0"/>
              <a:t> Samsung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23247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6300192" y="2636912"/>
            <a:ext cx="2483768" cy="3974029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 démarre ! </a:t>
            </a:r>
            <a:r>
              <a:rPr lang="en-US" dirty="0" smtClean="0"/>
              <a:t>E</a:t>
            </a:r>
            <a:r>
              <a:rPr lang="fr-FR" dirty="0" err="1" smtClean="0"/>
              <a:t>t</a:t>
            </a:r>
            <a:r>
              <a:rPr lang="fr-FR" dirty="0" smtClean="0"/>
              <a:t> maintenant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Testez chaque fonctionnalité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Constatez que le Wi-Fi ne fonctionne pas, les vidéos ne se jouent pas, la carte SIM n’est pas détectée, il n’y a pas de son, la caméra ne fonctionne pas, </a:t>
            </a:r>
            <a:r>
              <a:rPr lang="en-US" dirty="0" smtClean="0"/>
              <a:t>…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La plupart des fonctions manquantes sont dues aux fichiers propriétaires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Scrutez le </a:t>
            </a:r>
            <a:r>
              <a:rPr lang="fr-FR" dirty="0" err="1" smtClean="0"/>
              <a:t>logcat</a:t>
            </a:r>
            <a:r>
              <a:rPr lang="fr-FR" dirty="0" smtClean="0"/>
              <a:t> (surtout les premières lignes) pour des erreurs (surtout </a:t>
            </a:r>
            <a:r>
              <a:rPr lang="fr-FR" dirty="0" err="1" smtClean="0"/>
              <a:t>link_error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Pensez aussi au </a:t>
            </a:r>
            <a:r>
              <a:rPr lang="fr-FR" dirty="0" err="1" smtClean="0"/>
              <a:t>kmsg</a:t>
            </a:r>
            <a:r>
              <a:rPr lang="fr-FR" dirty="0" smtClean="0"/>
              <a:t> (log </a:t>
            </a:r>
            <a:r>
              <a:rPr lang="fr-FR" dirty="0" err="1" smtClean="0"/>
              <a:t>kernel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52887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Histoires vécues : Le Wi-Fi ne marche pas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Les modules </a:t>
            </a:r>
            <a:r>
              <a:rPr lang="fr-FR" dirty="0" err="1" smtClean="0"/>
              <a:t>Broadcom</a:t>
            </a:r>
            <a:r>
              <a:rPr lang="fr-FR" dirty="0" smtClean="0"/>
              <a:t> en particulier utilisent des fichiers de configuration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Si ils sont invalides ou pas présent, la puce n’est pas initialisée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De même, le driver est un module du </a:t>
            </a:r>
            <a:r>
              <a:rPr lang="fr-FR" dirty="0" err="1" smtClean="0"/>
              <a:t>kernel</a:t>
            </a:r>
            <a:r>
              <a:rPr lang="fr-FR" dirty="0" smtClean="0"/>
              <a:t>, vérifiez qu’il est compilé et au bon endroit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Certains produits utilisent plusieurs puces pour le même modèle (bonjour </a:t>
            </a:r>
            <a:r>
              <a:rPr lang="fr-FR" dirty="0" err="1" smtClean="0"/>
              <a:t>Galaxy</a:t>
            </a:r>
            <a:r>
              <a:rPr lang="fr-FR" dirty="0" smtClean="0"/>
              <a:t> S III !)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 faut alors charger la bonne configuration pour chaque puce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Fort heureusement, ils ont un préfixe MAC distinct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34552"/>
          <a:stretch/>
        </p:blipFill>
        <p:spPr>
          <a:xfrm>
            <a:off x="4990903" y="5517232"/>
            <a:ext cx="4153097" cy="1809205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822715954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Histoires vécues : Il n’y a pas de son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En général, l’HAL audio est une simple interface entre </a:t>
            </a:r>
            <a:r>
              <a:rPr lang="fr-FR" dirty="0" err="1" smtClean="0"/>
              <a:t>tinyalsa</a:t>
            </a:r>
            <a:r>
              <a:rPr lang="fr-FR" dirty="0" smtClean="0"/>
              <a:t> et </a:t>
            </a:r>
            <a:r>
              <a:rPr lang="fr-FR" dirty="0" err="1" smtClean="0"/>
              <a:t>Android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Il est parfaitement possible d’adapter l’HAL du </a:t>
            </a:r>
            <a:r>
              <a:rPr lang="fr-FR" dirty="0" err="1" smtClean="0"/>
              <a:t>Galaxy</a:t>
            </a:r>
            <a:r>
              <a:rPr lang="fr-FR" dirty="0" smtClean="0"/>
              <a:t> </a:t>
            </a:r>
            <a:r>
              <a:rPr lang="fr-FR" dirty="0" err="1" smtClean="0"/>
              <a:t>Nexus</a:t>
            </a:r>
            <a:r>
              <a:rPr lang="fr-FR" dirty="0" smtClean="0"/>
              <a:t> ou </a:t>
            </a:r>
            <a:r>
              <a:rPr lang="fr-FR" dirty="0" err="1" smtClean="0"/>
              <a:t>Nexus</a:t>
            </a:r>
            <a:r>
              <a:rPr lang="fr-FR" dirty="0" smtClean="0"/>
              <a:t> 7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C’est ce qui a été fait pour le </a:t>
            </a:r>
            <a:r>
              <a:rPr lang="fr-FR" dirty="0" err="1" smtClean="0"/>
              <a:t>Galaxy</a:t>
            </a:r>
            <a:r>
              <a:rPr lang="fr-FR" dirty="0" smtClean="0"/>
              <a:t> S III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En revanche, certains contrôleurs ne sont pas compatible </a:t>
            </a:r>
            <a:r>
              <a:rPr lang="fr-FR" dirty="0" err="1" smtClean="0"/>
              <a:t>tinyalsa</a:t>
            </a:r>
            <a:endParaRPr lang="fr-FR" dirty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Pleurez et bricolez pour faire marcher la bibliothèque propriétaire ! (Bonjour </a:t>
            </a:r>
            <a:r>
              <a:rPr lang="fr-FR" dirty="0" err="1" smtClean="0"/>
              <a:t>Galaxy</a:t>
            </a:r>
            <a:r>
              <a:rPr lang="fr-FR" dirty="0" smtClean="0"/>
              <a:t> S II et </a:t>
            </a:r>
            <a:r>
              <a:rPr lang="fr-FR" dirty="0" err="1" smtClean="0"/>
              <a:t>Galaxy</a:t>
            </a:r>
            <a:r>
              <a:rPr lang="fr-FR" dirty="0" smtClean="0"/>
              <a:t> Note !)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3266861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04864"/>
            <a:ext cx="7772400" cy="3564111"/>
          </a:xfrm>
        </p:spPr>
        <p:txBody>
          <a:bodyPr/>
          <a:lstStyle/>
          <a:p>
            <a:r>
              <a:rPr lang="fr-FR" sz="8000" dirty="0"/>
              <a:t>Qu’est-ce qu’une « rom </a:t>
            </a:r>
            <a:r>
              <a:rPr lang="fr-FR" sz="8000" dirty="0" err="1" smtClean="0"/>
              <a:t>alTernative</a:t>
            </a:r>
            <a:r>
              <a:rPr lang="fr-FR" sz="8000" dirty="0"/>
              <a:t> » ?</a:t>
            </a:r>
            <a:r>
              <a:rPr lang="fr-FR" sz="7200" dirty="0"/>
              <a:t/>
            </a:r>
            <a:br>
              <a:rPr lang="fr-FR" sz="7200" dirty="0"/>
            </a:br>
            <a:endParaRPr lang="fr-FR" sz="7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6010098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0032" y="4581128"/>
            <a:ext cx="4900712" cy="2940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</a:t>
            </a:r>
            <a:r>
              <a:rPr lang="fr-FR" dirty="0" err="1" smtClean="0"/>
              <a:t>istoires</a:t>
            </a:r>
            <a:r>
              <a:rPr lang="fr-FR" dirty="0" smtClean="0"/>
              <a:t> vécues : impossible de lire la vidéo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Chaque </a:t>
            </a:r>
            <a:r>
              <a:rPr lang="fr-FR" dirty="0" err="1" smtClean="0"/>
              <a:t>SoC</a:t>
            </a:r>
            <a:r>
              <a:rPr lang="fr-FR" dirty="0" smtClean="0"/>
              <a:t> possède sa méthode d’accélération vidéo et donc ses codecs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 existe des codecs logiciels, mais sont très lents puisqu’ils dépendent purement du CPU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Les codecs sont de simples bibliothèques, contrôlées par un composant central (</a:t>
            </a:r>
            <a:r>
              <a:rPr lang="fr-FR" dirty="0" err="1" smtClean="0"/>
              <a:t>libstagefrighthw.so</a:t>
            </a:r>
            <a:r>
              <a:rPr lang="fr-FR" dirty="0" smtClean="0"/>
              <a:t> en temps normal)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Depuis Jelly Bean, il existe un fichier « </a:t>
            </a:r>
            <a:r>
              <a:rPr lang="fr-FR" dirty="0" err="1" smtClean="0"/>
              <a:t>media_codecs.xml</a:t>
            </a:r>
            <a:r>
              <a:rPr lang="fr-FR" dirty="0" smtClean="0"/>
              <a:t> »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Avant, il fallait modifier </a:t>
            </a:r>
            <a:r>
              <a:rPr lang="fr-FR" dirty="0" err="1" smtClean="0"/>
              <a:t>libstagefright</a:t>
            </a:r>
            <a:r>
              <a:rPr lang="fr-FR" dirty="0" smtClean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Depuis, il n’y a qu’à modifier le fichier XML et ajouter le nom du codec en tête de liste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23358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</a:t>
            </a:r>
            <a:r>
              <a:rPr lang="fr-FR" dirty="0" err="1" smtClean="0"/>
              <a:t>istoires</a:t>
            </a:r>
            <a:r>
              <a:rPr lang="fr-FR" dirty="0" smtClean="0"/>
              <a:t> vécues : impossible de lire la vidéo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Certains constructeurs ont mis en place des interopérations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Les codecs vidéos peuvent interagir avec la sortie HDMI par exemple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 faut alors modifier le comportement du système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…</a:t>
            </a:r>
            <a:r>
              <a:rPr lang="en-US" dirty="0" err="1" smtClean="0"/>
              <a:t>ou</a:t>
            </a:r>
            <a:r>
              <a:rPr lang="en-US" dirty="0" smtClean="0"/>
              <a:t> du </a:t>
            </a:r>
            <a:r>
              <a:rPr lang="en-US" dirty="0" err="1" smtClean="0"/>
              <a:t>moins</a:t>
            </a:r>
            <a:r>
              <a:rPr lang="en-US" dirty="0" smtClean="0"/>
              <a:t> le </a:t>
            </a:r>
            <a:r>
              <a:rPr lang="en-US" dirty="0" err="1" smtClean="0"/>
              <a:t>simuler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Tous</a:t>
            </a:r>
            <a:r>
              <a:rPr lang="en-US" dirty="0" smtClean="0"/>
              <a:t> les formats de </a:t>
            </a:r>
            <a:r>
              <a:rPr lang="en-US" dirty="0" err="1" smtClean="0"/>
              <a:t>vidéo</a:t>
            </a:r>
            <a:r>
              <a:rPr lang="en-US" dirty="0" smtClean="0"/>
              <a:t> ne </a:t>
            </a:r>
            <a:r>
              <a:rPr lang="en-US" dirty="0" err="1" smtClean="0"/>
              <a:t>sont</a:t>
            </a:r>
            <a:r>
              <a:rPr lang="en-US" dirty="0" smtClean="0"/>
              <a:t> pas </a:t>
            </a:r>
            <a:r>
              <a:rPr lang="en-US" dirty="0" err="1" smtClean="0"/>
              <a:t>supportés</a:t>
            </a:r>
            <a:r>
              <a:rPr lang="en-US" dirty="0" smtClean="0"/>
              <a:t> par </a:t>
            </a:r>
            <a:r>
              <a:rPr lang="en-US" dirty="0" err="1" smtClean="0"/>
              <a:t>l’AOSP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Surtout</a:t>
            </a:r>
            <a:r>
              <a:rPr lang="en-US" dirty="0" smtClean="0"/>
              <a:t> les formats </a:t>
            </a:r>
            <a:r>
              <a:rPr lang="en-US" dirty="0" err="1" smtClean="0"/>
              <a:t>propriétaires</a:t>
            </a:r>
            <a:r>
              <a:rPr lang="en-US" dirty="0" smtClean="0"/>
              <a:t>, </a:t>
            </a:r>
            <a:r>
              <a:rPr lang="en-US" dirty="0" err="1" smtClean="0"/>
              <a:t>comme</a:t>
            </a:r>
            <a:r>
              <a:rPr lang="en-US" dirty="0" smtClean="0"/>
              <a:t> le WMV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Testez</a:t>
            </a:r>
            <a:r>
              <a:rPr lang="en-US" dirty="0" smtClean="0"/>
              <a:t> avec YouTube, </a:t>
            </a:r>
            <a:r>
              <a:rPr lang="en-US" dirty="0" err="1" smtClean="0"/>
              <a:t>c’est</a:t>
            </a:r>
            <a:r>
              <a:rPr lang="en-US" dirty="0" smtClean="0"/>
              <a:t> plus </a:t>
            </a:r>
            <a:r>
              <a:rPr lang="en-US" dirty="0" err="1" smtClean="0"/>
              <a:t>sûr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757180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2040" y="4653136"/>
            <a:ext cx="5103664" cy="2870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</a:t>
            </a:r>
            <a:r>
              <a:rPr lang="fr-FR" dirty="0" err="1" smtClean="0"/>
              <a:t>istoires</a:t>
            </a:r>
            <a:r>
              <a:rPr lang="fr-FR" dirty="0" smtClean="0"/>
              <a:t> vécues : l’appareil photo fonctionne mal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Chaque capteur possède ses propres caractéristiques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L’AOSP en supporte pas mal, mais en général davantage sont disponibles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Ils peuvent être listés en utilisant un </a:t>
            </a:r>
            <a:r>
              <a:rPr lang="fr-FR" dirty="0" err="1" smtClean="0"/>
              <a:t>wrapper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dirty="0" smtClean="0">
                <a:solidFill>
                  <a:srgbClr val="FFBB33"/>
                </a:solidFill>
                <a:hlinkClick r:id="rId4"/>
              </a:rPr>
              <a:t>https://github.com/cyanogenmod/android_device_samsung_i9300</a:t>
            </a:r>
            <a:endParaRPr lang="fr-FR" sz="1800" dirty="0" smtClean="0">
              <a:solidFill>
                <a:srgbClr val="FFBB33"/>
              </a:solidFill>
            </a:endParaRPr>
          </a:p>
          <a:p>
            <a:pPr marL="342900" indent="-342900">
              <a:buFont typeface="Arial"/>
              <a:buChar char="•"/>
            </a:pPr>
            <a:endParaRPr lang="fr-FR" sz="1800" dirty="0" smtClean="0"/>
          </a:p>
          <a:p>
            <a:pPr marL="342900" indent="-342900">
              <a:buFont typeface="Arial"/>
              <a:buChar char="•"/>
            </a:pPr>
            <a:r>
              <a:rPr lang="fr-FR" sz="1800" dirty="0" smtClean="0"/>
              <a:t>Si vous constatez des erreurs, des plantages, utilisez un </a:t>
            </a:r>
            <a:r>
              <a:rPr lang="fr-FR" sz="1800" dirty="0" err="1" smtClean="0"/>
              <a:t>wrapper</a:t>
            </a:r>
            <a:endParaRPr lang="fr-FR" sz="1800" dirty="0" smtClean="0"/>
          </a:p>
          <a:p>
            <a:pPr marL="800100" lvl="1" indent="-342900">
              <a:buFont typeface="Arial"/>
              <a:buChar char="•"/>
            </a:pPr>
            <a:r>
              <a:rPr lang="fr-FR" sz="1800" dirty="0" smtClean="0"/>
              <a:t>Il nous a fallu désactiver deux fonctions sur le </a:t>
            </a:r>
            <a:r>
              <a:rPr lang="fr-FR" sz="1800" dirty="0" err="1" smtClean="0"/>
              <a:t>Galaxy</a:t>
            </a:r>
            <a:r>
              <a:rPr lang="fr-FR" sz="1800" dirty="0" smtClean="0"/>
              <a:t> S III</a:t>
            </a:r>
          </a:p>
          <a:p>
            <a:pPr marL="800100" lvl="1" indent="-342900">
              <a:buFont typeface="Arial"/>
              <a:buChar char="•"/>
            </a:pPr>
            <a:endParaRPr lang="fr-FR" sz="1800" dirty="0"/>
          </a:p>
          <a:p>
            <a:pPr marL="342900" indent="-342900">
              <a:buFont typeface="Arial"/>
              <a:buChar char="•"/>
            </a:pPr>
            <a:r>
              <a:rPr lang="fr-FR" sz="1800" dirty="0" smtClean="0"/>
              <a:t>N’hésitez pas à utiliser votre </a:t>
            </a:r>
            <a:r>
              <a:rPr lang="fr-FR" sz="1800" dirty="0" err="1" smtClean="0"/>
              <a:t>wrapper</a:t>
            </a:r>
            <a:r>
              <a:rPr lang="fr-FR" sz="1800" dirty="0" smtClean="0"/>
              <a:t> sur les </a:t>
            </a:r>
            <a:r>
              <a:rPr lang="fr-FR" sz="1800" dirty="0" err="1" smtClean="0"/>
              <a:t>ROMs</a:t>
            </a:r>
            <a:r>
              <a:rPr lang="fr-FR" sz="1800" dirty="0" smtClean="0"/>
              <a:t> officielles</a:t>
            </a:r>
          </a:p>
          <a:p>
            <a:pPr marL="800100" lvl="1" indent="-342900">
              <a:buFont typeface="Arial"/>
              <a:buChar char="•"/>
            </a:pPr>
            <a:r>
              <a:rPr lang="fr-FR" sz="1800" dirty="0" smtClean="0"/>
              <a:t>Comparez les opérations faites par la ROM et par l’AOSP pour trouver ce qui coince</a:t>
            </a:r>
          </a:p>
        </p:txBody>
      </p:sp>
    </p:spTree>
    <p:extLst>
      <p:ext uri="{BB962C8B-B14F-4D97-AF65-F5344CB8AC3E}">
        <p14:creationId xmlns:p14="http://schemas.microsoft.com/office/powerpoint/2010/main" val="389600333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</a:t>
            </a:r>
            <a:r>
              <a:rPr lang="fr-FR" dirty="0" err="1" smtClean="0"/>
              <a:t>istoires</a:t>
            </a:r>
            <a:r>
              <a:rPr lang="fr-FR" dirty="0" smtClean="0"/>
              <a:t> vécues : impossible de filmer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Comme dit, comparez !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Sur le </a:t>
            </a:r>
            <a:r>
              <a:rPr lang="fr-FR" dirty="0" err="1" smtClean="0"/>
              <a:t>Galaxy</a:t>
            </a:r>
            <a:r>
              <a:rPr lang="fr-FR" dirty="0" smtClean="0"/>
              <a:t> S II, il y a un paramètre spécifique pour la vidéo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L’enregistrement vidéo utilise les codecs vidéo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Si vous n’arrivez pas à lire de vidéo correctement, n’espérez pas en enregistrer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Gardez un œil sur le </a:t>
            </a:r>
            <a:r>
              <a:rPr lang="fr-FR" dirty="0" err="1" smtClean="0"/>
              <a:t>logcat</a:t>
            </a:r>
            <a:r>
              <a:rPr lang="fr-FR" dirty="0" smtClean="0"/>
              <a:t>, mais aussi le log </a:t>
            </a:r>
            <a:r>
              <a:rPr lang="fr-FR" dirty="0" err="1" smtClean="0"/>
              <a:t>kernel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13117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</a:t>
            </a:r>
            <a:r>
              <a:rPr lang="fr-FR" dirty="0" err="1" smtClean="0"/>
              <a:t>istoires</a:t>
            </a:r>
            <a:r>
              <a:rPr lang="fr-FR" dirty="0" smtClean="0"/>
              <a:t> vécues : impossible d’installer certaines applications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Certains applications utilisent l’</a:t>
            </a:r>
            <a:r>
              <a:rPr lang="fr-FR" dirty="0" err="1" smtClean="0"/>
              <a:t>Android</a:t>
            </a:r>
            <a:r>
              <a:rPr lang="fr-FR" dirty="0" smtClean="0"/>
              <a:t> Secure Container (</a:t>
            </a:r>
            <a:r>
              <a:rPr lang="fr-FR" dirty="0" err="1" smtClean="0"/>
              <a:t>asec</a:t>
            </a:r>
            <a:r>
              <a:rPr lang="fr-FR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 s’agit d’un répertoire sécurisé monté dans le système de fichiers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Il est monté par l’</a:t>
            </a:r>
            <a:r>
              <a:rPr lang="fr-FR" dirty="0" err="1" smtClean="0"/>
              <a:t>init</a:t>
            </a:r>
            <a:r>
              <a:rPr lang="fr-FR" dirty="0" smtClean="0"/>
              <a:t>.</a:t>
            </a:r>
            <a:r>
              <a:rPr lang="fr-FR" i="1" dirty="0" smtClean="0"/>
              <a:t>&lt;</a:t>
            </a:r>
            <a:r>
              <a:rPr lang="fr-FR" i="1" dirty="0" err="1" smtClean="0"/>
              <a:t>board</a:t>
            </a:r>
            <a:r>
              <a:rPr lang="fr-FR" i="1" dirty="0" smtClean="0"/>
              <a:t>&gt;</a:t>
            </a:r>
            <a:r>
              <a:rPr lang="fr-FR" dirty="0" smtClean="0"/>
              <a:t>.</a:t>
            </a:r>
            <a:r>
              <a:rPr lang="fr-FR" dirty="0" err="1" smtClean="0"/>
              <a:t>rc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Vérifiez que </a:t>
            </a:r>
            <a:r>
              <a:rPr lang="fr-FR" dirty="0" err="1" smtClean="0"/>
              <a:t>vold</a:t>
            </a:r>
            <a:r>
              <a:rPr lang="fr-FR" dirty="0" smtClean="0"/>
              <a:t> ne renvoie pas d’erreurs et que /</a:t>
            </a:r>
            <a:r>
              <a:rPr lang="fr-FR" dirty="0" err="1" smtClean="0"/>
              <a:t>mnt</a:t>
            </a:r>
            <a:r>
              <a:rPr lang="fr-FR" dirty="0" smtClean="0"/>
              <a:t>/</a:t>
            </a:r>
            <a:r>
              <a:rPr lang="fr-FR" dirty="0" err="1" smtClean="0"/>
              <a:t>asec</a:t>
            </a:r>
            <a:r>
              <a:rPr lang="fr-FR" dirty="0" smtClean="0"/>
              <a:t> existe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Si la carte SD n’est pas correctement configurée, l’installation peut échouer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Vérifiez les overlay dans le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Essayez de prendre une photo ou d’ouvrir la </a:t>
            </a:r>
            <a:r>
              <a:rPr lang="fr-FR" dirty="0" err="1" smtClean="0"/>
              <a:t>gallerie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31403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Publier vers </a:t>
            </a:r>
            <a:r>
              <a:rPr lang="fr-FR" dirty="0" err="1" smtClean="0"/>
              <a:t>CyanogenMOd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err="1" smtClean="0"/>
              <a:t>Pré-requis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Compilable et fonctionnel directement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Sources, </a:t>
            </a:r>
            <a:r>
              <a:rPr lang="fr-FR" dirty="0" err="1" smtClean="0"/>
              <a:t>kernel</a:t>
            </a:r>
            <a:r>
              <a:rPr lang="fr-FR" dirty="0" smtClean="0"/>
              <a:t> et </a:t>
            </a:r>
            <a:r>
              <a:rPr lang="fr-FR" dirty="0" err="1" smtClean="0"/>
              <a:t>proprietary</a:t>
            </a:r>
            <a:r>
              <a:rPr lang="fr-FR" dirty="0" smtClean="0"/>
              <a:t> sur </a:t>
            </a:r>
            <a:r>
              <a:rPr lang="fr-FR" dirty="0" err="1" smtClean="0"/>
              <a:t>GitHub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Effectuer une requ</a:t>
            </a:r>
            <a:r>
              <a:rPr lang="fr-FR" dirty="0" smtClean="0"/>
              <a:t>ête par Gerrit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Ajouter son </a:t>
            </a:r>
            <a:r>
              <a:rPr lang="fr-FR" dirty="0" err="1" smtClean="0"/>
              <a:t>device</a:t>
            </a:r>
            <a:r>
              <a:rPr lang="fr-FR" dirty="0" smtClean="0"/>
              <a:t> au fichier </a:t>
            </a:r>
            <a:r>
              <a:rPr lang="fr-FR" dirty="0" err="1" smtClean="0"/>
              <a:t>CHANGELOG.mkdn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Préciser les dépôts à cloner</a:t>
            </a:r>
            <a:endParaRPr lang="fr-FR" dirty="0"/>
          </a:p>
        </p:txBody>
      </p:sp>
      <p:pic>
        <p:nvPicPr>
          <p:cNvPr id="4" name="Picture 3" descr="Capture d’écran 2012-09-29 à 14.42.37.png"/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0" r="1203" b="18185"/>
          <a:stretch/>
        </p:blipFill>
        <p:spPr>
          <a:xfrm>
            <a:off x="3250049" y="4437112"/>
            <a:ext cx="5903601" cy="2244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704389"/>
      </p:ext>
    </p:extLst>
  </p:cSld>
  <p:clrMapOvr>
    <a:masterClrMapping/>
  </p:clrMapOvr>
  <p:transition xmlns:p14="http://schemas.microsoft.com/office/powerpoint/2010/main"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après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Maintenir son portage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Mises à jour du </a:t>
            </a:r>
            <a:r>
              <a:rPr lang="fr-FR" dirty="0" err="1" smtClean="0"/>
              <a:t>kernel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Mises à jour des fichiers propriétaires</a:t>
            </a:r>
          </a:p>
          <a:p>
            <a:pPr marL="342900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Se maintenir à jour avec l’</a:t>
            </a:r>
            <a:r>
              <a:rPr lang="fr-FR" dirty="0" err="1" smtClean="0"/>
              <a:t>upstream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Mises à jour majeures d’</a:t>
            </a:r>
            <a:r>
              <a:rPr lang="fr-FR" dirty="0" err="1" smtClean="0"/>
              <a:t>Android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176328"/>
      </p:ext>
    </p:extLst>
  </p:cSld>
  <p:clrMapOvr>
    <a:masterClrMapping/>
  </p:clrMapOvr>
  <p:transition xmlns:p14="http://schemas.microsoft.com/office/powerpoint/2010/main"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Les </a:t>
            </a:r>
            <a:r>
              <a:rPr lang="fr-FR" dirty="0" err="1" smtClean="0"/>
              <a:t>ROMs</a:t>
            </a:r>
            <a:r>
              <a:rPr lang="fr-FR" dirty="0" smtClean="0"/>
              <a:t> alternatives sont parfois meilleures que les </a:t>
            </a:r>
            <a:r>
              <a:rPr lang="fr-FR" dirty="0" err="1" smtClean="0"/>
              <a:t>ROMs</a:t>
            </a:r>
            <a:r>
              <a:rPr lang="fr-FR" dirty="0" smtClean="0"/>
              <a:t> officielles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CyanogenMod</a:t>
            </a:r>
            <a:r>
              <a:rPr lang="fr-FR" dirty="0" smtClean="0"/>
              <a:t> est la ROM la plus populaire, complète et structurée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Après les distributions Linux, la communauté de développeurs la plus active</a:t>
            </a:r>
          </a:p>
          <a:p>
            <a:pPr marL="342900" indent="-34290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493890"/>
      </p:ext>
    </p:extLst>
  </p:cSld>
  <p:clrMapOvr>
    <a:masterClrMapping/>
  </p:clrMapOvr>
  <p:transition xmlns:p14="http://schemas.microsoft.com/office/powerpoint/2010/main"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liens</a:t>
            </a:r>
            <a:r>
              <a:rPr lang="en-US" dirty="0" smtClean="0"/>
              <a:t>…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>
                <a:hlinkClick r:id="rId2"/>
              </a:rPr>
              <a:t>www.teamhacksung.org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hlinkClick r:id="rId3"/>
              </a:rPr>
              <a:t>www.cyanogenmod.com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hlinkClick r:id="rId4"/>
              </a:rPr>
              <a:t>forum.xda-developers.com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hlinkClick r:id="rId5"/>
              </a:rPr>
              <a:t>c</a:t>
            </a:r>
            <a:r>
              <a:rPr lang="fr-FR" dirty="0" smtClean="0">
                <a:hlinkClick r:id="rId5"/>
              </a:rPr>
              <a:t>hangelog.bbqdroid.org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>
                <a:hlinkClick r:id="rId6"/>
              </a:rPr>
              <a:t>www.github.com/cyanogenmod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#</a:t>
            </a:r>
            <a:r>
              <a:rPr lang="fr-FR" dirty="0" err="1" smtClean="0"/>
              <a:t>teamhacksung</a:t>
            </a:r>
            <a:r>
              <a:rPr lang="fr-FR" dirty="0"/>
              <a:t> </a:t>
            </a:r>
            <a:r>
              <a:rPr lang="fr-FR" dirty="0" smtClean="0"/>
              <a:t>@ </a:t>
            </a:r>
            <a:r>
              <a:rPr lang="fr-FR" dirty="0" err="1" smtClean="0"/>
              <a:t>irc.freenode.net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#</a:t>
            </a:r>
            <a:r>
              <a:rPr lang="fr-FR" dirty="0" err="1" smtClean="0"/>
              <a:t>cyanogenmod-dev</a:t>
            </a:r>
            <a:r>
              <a:rPr lang="fr-FR" dirty="0" smtClean="0"/>
              <a:t> @ </a:t>
            </a:r>
            <a:r>
              <a:rPr lang="fr-FR" dirty="0" err="1" smtClean="0"/>
              <a:t>irc.freenode.net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893248"/>
      </p:ext>
    </p:extLst>
  </p:cSld>
  <p:clrMapOvr>
    <a:masterClrMapping/>
  </p:clrMapOvr>
  <p:transition xmlns:p14="http://schemas.microsoft.com/office/powerpoint/2010/main"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Merci ! Des questions ?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3" b="100000" l="10000" r="90000">
                        <a14:foregroundMark x1="46400" y1="70942" x2="46400" y2="70942"/>
                        <a14:foregroundMark x1="52000" y1="65130" x2="52000" y2="65130"/>
                        <a14:foregroundMark x1="57000" y1="71743" x2="57000" y2="71743"/>
                        <a14:foregroundMark x1="55800" y1="76553" x2="52400" y2="80561"/>
                        <a14:foregroundMark x1="48800" y1="64329" x2="43800" y2="64329"/>
                        <a14:foregroundMark x1="30200" y1="5812" x2="46400" y2="41683"/>
                        <a14:foregroundMark x1="35000" y1="27054" x2="36600" y2="29259"/>
                        <a14:foregroundMark x1="57400" y1="27054" x2="59800" y2="31263"/>
                        <a14:foregroundMark x1="54000" y1="29058" x2="57800" y2="24850"/>
                        <a14:foregroundMark x1="41400" y1="65932" x2="37800" y2="73948"/>
                        <a14:foregroundMark x1="40000" y1="78557" x2="45200" y2="823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2317300"/>
            <a:ext cx="4549800" cy="45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3748"/>
      </p:ext>
    </p:extLst>
  </p:cSld>
  <p:clrMapOvr>
    <a:masterClrMapping/>
  </p:clrMapOvr>
  <p:transition xmlns:p14="http://schemas.microsoft.com/office/powerpoint/2010/main"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qu’une rom ?</a:t>
            </a:r>
            <a:endParaRPr lang="fr-FR" dirty="0"/>
          </a:p>
        </p:txBody>
      </p:sp>
      <p:pic>
        <p:nvPicPr>
          <p:cNvPr id="3074" name="Picture 2" descr="http://cdn.androidtapp.com/wp-content/uploads/2011/10/Galaxy-Nexus-Android-4.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/>
          <a:stretch/>
        </p:blipFill>
        <p:spPr bwMode="auto">
          <a:xfrm>
            <a:off x="251520" y="1556792"/>
            <a:ext cx="137931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d.ch-img.com/1241059-google-nexus-1-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5" r="29906"/>
          <a:stretch/>
        </p:blipFill>
        <p:spPr bwMode="auto">
          <a:xfrm>
            <a:off x="1547664" y="1556793"/>
            <a:ext cx="152164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usdroid.net/wp-content/uploads/2011/12/p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9160"/>
            <a:ext cx="3168352" cy="181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ynertic.fr/sites/default/files/Androi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04664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static.pcinpact.com/images/bd/news/97792-flash-androi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6" y="5188087"/>
            <a:ext cx="1955992" cy="117359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c2499022.cdn.cloudfiles.rackspacecloud.com/wp-content/uploads/2011/10/white-sasktel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96" b="100000" l="9496" r="89911">
                        <a14:foregroundMark x1="33828" y1="10685" x2="65875" y2="8493"/>
                        <a14:foregroundMark x1="69139" y1="37808" x2="68249" y2="48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9" r="16304"/>
          <a:stretch/>
        </p:blipFill>
        <p:spPr bwMode="auto">
          <a:xfrm>
            <a:off x="2987824" y="1556793"/>
            <a:ext cx="1496011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992" y="1556792"/>
            <a:ext cx="1368152" cy="2489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5816" y="4588761"/>
            <a:ext cx="2736304" cy="2261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250" l="18500" r="78500">
                        <a14:foregroundMark x1="43750" y1="24000" x2="43750" y2="24000"/>
                        <a14:foregroundMark x1="35250" y1="16750" x2="46500" y2="30000"/>
                        <a14:foregroundMark x1="33000" y1="30500" x2="46250" y2="17000"/>
                        <a14:foregroundMark x1="34000" y1="26000" x2="34500" y2="17250"/>
                        <a14:foregroundMark x1="37250" y1="16750" x2="50500" y2="27250"/>
                        <a14:foregroundMark x1="52250" y1="31250" x2="66250" y2="15750"/>
                        <a14:foregroundMark x1="68250" y1="27000" x2="68250" y2="17500"/>
                        <a14:foregroundMark x1="56000" y1="23000" x2="56000" y2="23000"/>
                        <a14:foregroundMark x1="56000" y1="20500" x2="56000" y2="20500"/>
                        <a14:foregroundMark x1="60250" y1="18750" x2="60250" y2="18750"/>
                        <a14:foregroundMark x1="65750" y1="30250" x2="52750" y2="16000"/>
                        <a14:foregroundMark x1="56750" y1="16000" x2="68750" y2="16000"/>
                        <a14:foregroundMark x1="66250" y1="23500" x2="66250" y2="23500"/>
                      </a14:backgroundRemoval>
                    </a14:imgEffect>
                  </a14:imgLayer>
                </a14:imgProps>
              </a:ext>
            </a:extLst>
          </a:blip>
          <a:srcRect l="21547" r="22530"/>
          <a:stretch/>
        </p:blipFill>
        <p:spPr>
          <a:xfrm>
            <a:off x="5868144" y="1556792"/>
            <a:ext cx="1328873" cy="2376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rcRect l="21522" r="22575"/>
          <a:stretch/>
        </p:blipFill>
        <p:spPr>
          <a:xfrm>
            <a:off x="7380312" y="1556792"/>
            <a:ext cx="1328409" cy="23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/>
          <a:srcRect l="28392" r="30593"/>
          <a:stretch/>
        </p:blipFill>
        <p:spPr>
          <a:xfrm>
            <a:off x="5652120" y="4005064"/>
            <a:ext cx="1651252" cy="2684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15250" r="85000">
                        <a14:foregroundMark x1="40500" y1="1400" x2="40500" y2="1400"/>
                        <a14:foregroundMark x1="19500" y1="1000" x2="82000" y2="400"/>
                        <a14:foregroundMark x1="34000" y1="30400" x2="53250" y2="36000"/>
                        <a14:foregroundMark x1="26000" y1="47400" x2="75250" y2="53600"/>
                        <a14:foregroundMark x1="38500" y1="59400" x2="44750" y2="64400"/>
                        <a14:foregroundMark x1="52750" y1="71600" x2="52750" y2="71600"/>
                        <a14:foregroundMark x1="27250" y1="71200" x2="27250" y2="71200"/>
                        <a14:foregroundMark x1="57750" y1="83800" x2="58000" y2="80400"/>
                      </a14:backgroundRemoval>
                    </a14:imgEffect>
                  </a14:imgLayer>
                </a14:imgProps>
              </a:ext>
            </a:extLst>
          </a:blip>
          <a:srcRect l="15489" r="15438"/>
          <a:stretch/>
        </p:blipFill>
        <p:spPr>
          <a:xfrm>
            <a:off x="7308304" y="4090778"/>
            <a:ext cx="1440160" cy="26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6296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qu’une rom ?</a:t>
            </a:r>
            <a:endParaRPr lang="fr-FR" dirty="0"/>
          </a:p>
        </p:txBody>
      </p:sp>
      <p:pic>
        <p:nvPicPr>
          <p:cNvPr id="3078" name="Picture 6" descr="http://www.synertic.fr/sites/default/files/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04664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412776"/>
            <a:ext cx="2033017" cy="3384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7" y="1772816"/>
            <a:ext cx="2304256" cy="3456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2204864"/>
            <a:ext cx="2256251" cy="3384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1412776"/>
            <a:ext cx="3168352" cy="5280587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01433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qu’une rom ?</a:t>
            </a:r>
            <a:endParaRPr lang="fr-FR" dirty="0"/>
          </a:p>
        </p:txBody>
      </p:sp>
      <p:pic>
        <p:nvPicPr>
          <p:cNvPr id="3074" name="Picture 2" descr="http://cdn.androidtapp.com/wp-content/uploads/2011/10/Galaxy-Nexus-Android-4.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/>
          <a:stretch/>
        </p:blipFill>
        <p:spPr bwMode="auto">
          <a:xfrm>
            <a:off x="703426" y="1520787"/>
            <a:ext cx="920510" cy="177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d.ch-img.com/1241059-google-nexus-1-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5" r="29906"/>
          <a:stretch/>
        </p:blipFill>
        <p:spPr bwMode="auto">
          <a:xfrm>
            <a:off x="1361578" y="2240868"/>
            <a:ext cx="1035076" cy="16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usdroid.net/wp-content/uploads/2011/12/p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1" y="3140968"/>
            <a:ext cx="1724179" cy="9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ynertic.fr/sites/default/files/Androi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04664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c2499022.cdn.cloudfiles.rackspacecloud.com/wp-content/uploads/2011/10/white-sasktel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6" b="100000" l="9496" r="89911">
                        <a14:foregroundMark x1="33828" y1="10685" x2="65875" y2="8493"/>
                        <a14:foregroundMark x1="69139" y1="37808" x2="68249" y2="48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9" r="16304"/>
          <a:stretch/>
        </p:blipFill>
        <p:spPr bwMode="auto">
          <a:xfrm>
            <a:off x="7140496" y="4027202"/>
            <a:ext cx="1607968" cy="25540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7824" y="2341191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Expérience </a:t>
            </a:r>
            <a:r>
              <a:rPr lang="fr-FR" sz="2000" dirty="0" err="1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fr-FR" sz="2000" dirty="0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 « pure » disponible sur les produits </a:t>
            </a:r>
            <a:r>
              <a:rPr lang="fr-FR" sz="2000" dirty="0" err="1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Nexus</a:t>
            </a:r>
            <a:r>
              <a:rPr lang="fr-FR" sz="2000" dirty="0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 de Google</a:t>
            </a:r>
            <a:endParaRPr lang="fr-FR" sz="2000" dirty="0">
              <a:solidFill>
                <a:srgbClr val="EEEEEE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661" y="4950307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Expérience </a:t>
            </a:r>
            <a:r>
              <a:rPr lang="fr-FR" sz="2000" dirty="0" err="1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Android</a:t>
            </a:r>
            <a:r>
              <a:rPr lang="fr-FR" sz="2000" dirty="0" smtClean="0">
                <a:solidFill>
                  <a:srgbClr val="EEEEEE"/>
                </a:solidFill>
                <a:latin typeface="Roboto" pitchFamily="2" charset="0"/>
                <a:ea typeface="Roboto" pitchFamily="2" charset="0"/>
              </a:rPr>
              <a:t> très souvent modifiée sur les autres produits, via leurs surcouches respectives</a:t>
            </a:r>
            <a:endParaRPr lang="fr-FR" sz="2000" dirty="0">
              <a:solidFill>
                <a:srgbClr val="EEEEEE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14" descr="http://cdn.redmondpie.com/wp-content/uploads/2012/05/Google-Nexus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6" b="89024" l="339" r="100000">
                        <a14:foregroundMark x1="3559" y1="47561" x2="3390" y2="25610"/>
                        <a14:foregroundMark x1="46441" y1="64634" x2="47797" y2="60366"/>
                        <a14:foregroundMark x1="55932" y1="64024" x2="55932" y2="64024"/>
                        <a14:foregroundMark x1="54746" y1="37805" x2="54746" y2="37805"/>
                        <a14:foregroundMark x1="46271" y1="31098" x2="46271" y2="31098"/>
                        <a14:foregroundMark x1="65593" y1="49390" x2="65593" y2="49390"/>
                        <a14:foregroundMark x1="93051" y1="53049" x2="93051" y2="53049"/>
                        <a14:foregroundMark x1="59686" y1="75472" x2="59686" y2="75472"/>
                        <a14:foregroundMark x1="59948" y1="19811" x2="59948" y2="19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16" y="3686201"/>
            <a:ext cx="1585739" cy="440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969086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fr-FR" dirty="0" err="1" smtClean="0"/>
              <a:t>t</a:t>
            </a:r>
            <a:r>
              <a:rPr lang="fr-FR" dirty="0" smtClean="0"/>
              <a:t> les </a:t>
            </a:r>
            <a:r>
              <a:rPr lang="fr-FR" dirty="0" err="1" smtClean="0"/>
              <a:t>roms</a:t>
            </a:r>
            <a:r>
              <a:rPr lang="fr-FR" dirty="0" smtClean="0"/>
              <a:t> « custom » alors?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Développées par la communauté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Spécifiques à chaque produit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2 types de </a:t>
            </a:r>
            <a:r>
              <a:rPr lang="fr-FR" dirty="0" err="1" smtClean="0"/>
              <a:t>ROMs</a:t>
            </a:r>
            <a:r>
              <a:rPr lang="fr-FR" dirty="0" smtClean="0"/>
              <a:t> custom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Basées sur les </a:t>
            </a:r>
            <a:r>
              <a:rPr lang="fr-FR" dirty="0" err="1" smtClean="0"/>
              <a:t>ROMs</a:t>
            </a:r>
            <a:r>
              <a:rPr lang="fr-FR" dirty="0" smtClean="0"/>
              <a:t> constructeur 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aka</a:t>
            </a:r>
            <a:r>
              <a:rPr lang="fr-FR" dirty="0" smtClean="0"/>
              <a:t>. « </a:t>
            </a:r>
            <a:r>
              <a:rPr lang="fr-FR" dirty="0" err="1" smtClean="0"/>
              <a:t>ROMs</a:t>
            </a:r>
            <a:r>
              <a:rPr lang="fr-FR" dirty="0" smtClean="0"/>
              <a:t> </a:t>
            </a:r>
            <a:r>
              <a:rPr lang="fr-FR" dirty="0" err="1" smtClean="0"/>
              <a:t>WinZip</a:t>
            </a:r>
            <a:r>
              <a:rPr lang="fr-FR" dirty="0" smtClean="0"/>
              <a:t> »)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/>
              <a:t>Basées sur les sources d’</a:t>
            </a:r>
            <a:r>
              <a:rPr lang="fr-FR" dirty="0" err="1" smtClean="0"/>
              <a:t>Android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aka</a:t>
            </a:r>
            <a:r>
              <a:rPr lang="fr-FR" dirty="0" smtClean="0"/>
              <a:t>. « </a:t>
            </a:r>
            <a:r>
              <a:rPr lang="fr-FR" dirty="0" err="1" smtClean="0"/>
              <a:t>ROMs</a:t>
            </a:r>
            <a:r>
              <a:rPr lang="fr-FR" dirty="0" smtClean="0"/>
              <a:t> AOSP »)</a:t>
            </a:r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CyanogenMod</a:t>
            </a:r>
            <a:r>
              <a:rPr lang="fr-FR" dirty="0" smtClean="0"/>
              <a:t>, ROM AOSP la plus importante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Beaucoup de </a:t>
            </a:r>
            <a:r>
              <a:rPr lang="fr-FR" dirty="0" err="1" smtClean="0"/>
              <a:t>ROMs</a:t>
            </a:r>
            <a:r>
              <a:rPr lang="fr-FR" dirty="0" smtClean="0"/>
              <a:t> dérivées de </a:t>
            </a:r>
            <a:r>
              <a:rPr lang="fr-FR" dirty="0" err="1" smtClean="0"/>
              <a:t>CyanogenMod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16" b="89752" l="9890" r="89890"/>
                    </a14:imgEffect>
                  </a14:imgLayer>
                </a14:imgProps>
              </a:ext>
            </a:extLst>
          </a:blip>
          <a:srcRect l="32316" r="32615" b="12172"/>
          <a:stretch/>
        </p:blipFill>
        <p:spPr>
          <a:xfrm>
            <a:off x="6876256" y="1844824"/>
            <a:ext cx="2026451" cy="359163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6766454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Cyanogenmod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A l’origine de Steve « </a:t>
            </a:r>
            <a:r>
              <a:rPr lang="fr-FR" dirty="0" err="1" smtClean="0"/>
              <a:t>Cyanogen</a:t>
            </a:r>
            <a:r>
              <a:rPr lang="fr-FR" dirty="0" smtClean="0"/>
              <a:t> » </a:t>
            </a:r>
            <a:r>
              <a:rPr lang="fr-FR" dirty="0" err="1" smtClean="0"/>
              <a:t>Kondik</a:t>
            </a:r>
            <a:r>
              <a:rPr lang="fr-FR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Propose des améliorations et des optimisations discrètes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Permet d’avoir un système toujours à jour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Plus de 140 périphériques supportés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Plus de 70 contributeurs actifs et des centaines de contributeurs occasionnels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Plus de 3,1 millions d’installations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9000 installations par jour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83" r="32587" b="-2041"/>
          <a:stretch/>
        </p:blipFill>
        <p:spPr>
          <a:xfrm>
            <a:off x="7668344" y="4509120"/>
            <a:ext cx="1233532" cy="2232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309320"/>
            <a:ext cx="679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BB33"/>
                </a:solidFill>
                <a:latin typeface="Roboto Condensed"/>
                <a:cs typeface="Roboto Condensed"/>
              </a:rPr>
              <a:t>Sources </a:t>
            </a:r>
            <a:r>
              <a:rPr lang="fr-FR" dirty="0" smtClean="0">
                <a:solidFill>
                  <a:srgbClr val="FFBB33"/>
                </a:solidFill>
                <a:latin typeface="Roboto Condensed"/>
                <a:cs typeface="Roboto Condensed"/>
                <a:hlinkClick r:id="rId4"/>
              </a:rPr>
              <a:t>http://stats.cyanogenmod.com</a:t>
            </a:r>
            <a:r>
              <a:rPr lang="fr-FR" dirty="0" smtClean="0">
                <a:solidFill>
                  <a:srgbClr val="FFBB33"/>
                </a:solidFill>
                <a:latin typeface="Roboto Condensed"/>
                <a:cs typeface="Roboto Condensed"/>
              </a:rPr>
              <a:t> et </a:t>
            </a:r>
            <a:r>
              <a:rPr lang="fr-FR" dirty="0" smtClean="0">
                <a:solidFill>
                  <a:srgbClr val="FFBB33"/>
                </a:solidFill>
                <a:latin typeface="Roboto Condensed"/>
                <a:cs typeface="Roboto Condensed"/>
                <a:hlinkClick r:id="rId5"/>
              </a:rPr>
              <a:t>http://changelog.bbqdroid.org</a:t>
            </a:r>
            <a:r>
              <a:rPr lang="fr-FR" dirty="0" smtClean="0">
                <a:solidFill>
                  <a:srgbClr val="FFBB33"/>
                </a:solidFill>
                <a:latin typeface="Roboto Condensed"/>
                <a:cs typeface="Roboto Condensed"/>
              </a:rPr>
              <a:t> </a:t>
            </a:r>
            <a:endParaRPr lang="fr-FR" dirty="0">
              <a:solidFill>
                <a:srgbClr val="FFBB33"/>
              </a:solidFill>
              <a:latin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74946589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communauté </a:t>
            </a:r>
            <a:r>
              <a:rPr lang="fr-FR" dirty="0" err="1" smtClean="0"/>
              <a:t>cyanogenmod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Tout le monde est libre de contribuer via Gerrit</a:t>
            </a:r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hlinkClick r:id="rId2"/>
              </a:rPr>
              <a:t>http://review.cyanogenmod.com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Forums, bien que XDA-</a:t>
            </a:r>
            <a:r>
              <a:rPr lang="fr-FR" dirty="0" err="1" smtClean="0"/>
              <a:t>Developers</a:t>
            </a:r>
            <a:r>
              <a:rPr lang="fr-FR" dirty="0" smtClean="0"/>
              <a:t> soit plus actif</a:t>
            </a:r>
          </a:p>
          <a:p>
            <a:pPr marL="342900" indent="-342900">
              <a:buFont typeface="Arial"/>
              <a:buChar char="•"/>
            </a:pP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Changelog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r>
              <a:rPr lang="fr-FR" dirty="0" smtClean="0">
                <a:hlinkClick r:id="rId3"/>
              </a:rPr>
              <a:t>http://changelog.bbqdroid.org</a:t>
            </a:r>
            <a:endParaRPr lang="fr-FR" dirty="0" smtClean="0"/>
          </a:p>
          <a:p>
            <a:pPr marL="800100" lvl="1" indent="-342900">
              <a:buFont typeface="Arial"/>
              <a:buChar char="•"/>
            </a:pPr>
            <a:endParaRPr lang="fr-FR" dirty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Canaux IRC </a:t>
            </a:r>
          </a:p>
          <a:p>
            <a:pPr marL="800100" lvl="1" indent="-342900"/>
            <a:r>
              <a:rPr lang="en-US" dirty="0" err="1" smtClean="0"/>
              <a:t>i</a:t>
            </a:r>
            <a:r>
              <a:rPr lang="fr-FR" dirty="0" err="1" smtClean="0"/>
              <a:t>rc.freenode.net</a:t>
            </a:r>
            <a:r>
              <a:rPr lang="fr-FR" dirty="0" smtClean="0"/>
              <a:t> #</a:t>
            </a:r>
            <a:r>
              <a:rPr lang="fr-FR" dirty="0" err="1" smtClean="0"/>
              <a:t>cyanogenmod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347534"/>
      </p:ext>
    </p:extLst>
  </p:cSld>
  <p:clrMapOvr>
    <a:masterClrMapping/>
  </p:clrMapOvr>
  <p:transition xmlns:p14="http://schemas.microsoft.com/office/powerpoint/2010/main" spd="slow"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o Dark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>
        <a:solidFill>
          <a:srgbClr val="33B5E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3226</TotalTime>
  <Words>1979</Words>
  <Application>Microsoft Macintosh PowerPoint</Application>
  <PresentationFormat>On-screen Show (4:3)</PresentationFormat>
  <Paragraphs>327</Paragraphs>
  <Slides>39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Holo Dark</vt:lpstr>
      <vt:lpstr>Android internals</vt:lpstr>
      <vt:lpstr>A propos de moi</vt:lpstr>
      <vt:lpstr>Qu’est-ce qu’une « rom alTernative » ? </vt:lpstr>
      <vt:lpstr>Qu’est-ce qu’une rom ?</vt:lpstr>
      <vt:lpstr>Qu’est-ce qu’une rom ?</vt:lpstr>
      <vt:lpstr>Qu’est-ce qu’une rom ?</vt:lpstr>
      <vt:lpstr>Et les roms « custom » alors?</vt:lpstr>
      <vt:lpstr>Cyanogenmod</vt:lpstr>
      <vt:lpstr>La communauté cyanogenmod</vt:lpstr>
      <vt:lpstr>CYANOGENMOD et ses mises à jour</vt:lpstr>
      <vt:lpstr>CYANOGENMOD et ses mises à jour</vt:lpstr>
      <vt:lpstr>Comment porter Cm sur son téléphone?</vt:lpstr>
      <vt:lpstr>Vue d’ensemble du processus</vt:lpstr>
      <vt:lpstr>Les outils</vt:lpstr>
      <vt:lpstr>Première étape</vt:lpstr>
      <vt:lpstr>Le « device tree »</vt:lpstr>
      <vt:lpstr>Le « device tree »</vt:lpstr>
      <vt:lpstr>Le kernel</vt:lpstr>
      <vt:lpstr>Fichiers propriétaires</vt:lpstr>
      <vt:lpstr>Compilation</vt:lpstr>
      <vt:lpstr>Compilation : trucs et astuces</vt:lpstr>
      <vt:lpstr>Compilation : trucs et astuces</vt:lpstr>
      <vt:lpstr>Premier démarrage</vt:lpstr>
      <vt:lpstr>Premier démarrage</vt:lpstr>
      <vt:lpstr>Premier démarrage</vt:lpstr>
      <vt:lpstr>Debug : trucs et astuces</vt:lpstr>
      <vt:lpstr>Ca démarre ! Et maintenant ?</vt:lpstr>
      <vt:lpstr>Histoires vécues : Le Wi-Fi ne marche pas</vt:lpstr>
      <vt:lpstr>Histoires vécues : Il n’y a pas de son</vt:lpstr>
      <vt:lpstr>Histoires vécues : impossible de lire la vidéo</vt:lpstr>
      <vt:lpstr>Histoires vécues : impossible de lire la vidéo</vt:lpstr>
      <vt:lpstr>Histoires vécues : l’appareil photo fonctionne mal</vt:lpstr>
      <vt:lpstr>Histoires vécues : impossible de filmer</vt:lpstr>
      <vt:lpstr>Histoires vécues : impossible d’installer certaines applications</vt:lpstr>
      <vt:lpstr>Publier vers CyanogenMOd</vt:lpstr>
      <vt:lpstr>Et après ?</vt:lpstr>
      <vt:lpstr>Conclusion</vt:lpstr>
      <vt:lpstr>Quelques liens…</vt:lpstr>
      <vt:lpstr>Merci ! Des 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Guigui</dc:creator>
  <cp:lastModifiedBy>Guillaume</cp:lastModifiedBy>
  <cp:revision>83</cp:revision>
  <dcterms:created xsi:type="dcterms:W3CDTF">2012-09-01T13:50:19Z</dcterms:created>
  <dcterms:modified xsi:type="dcterms:W3CDTF">2012-09-29T15:30:54Z</dcterms:modified>
</cp:coreProperties>
</file>